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71" r:id="rId12"/>
    <p:sldId id="272" r:id="rId13"/>
    <p:sldId id="273" r:id="rId14"/>
    <p:sldId id="263" r:id="rId15"/>
    <p:sldId id="264" r:id="rId16"/>
    <p:sldId id="265" r:id="rId17"/>
    <p:sldId id="269" r:id="rId18"/>
    <p:sldId id="270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E92C"/>
    <a:srgbClr val="868686"/>
    <a:srgbClr val="F91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0FB89-11D6-4F21-8842-B9A0B9B43C19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6597B73A-B699-46C5-BA55-E3C739FAB44D}">
      <dgm:prSet phldrT="[Tekstas]"/>
      <dgm:spPr/>
      <dgm:t>
        <a:bodyPr/>
        <a:lstStyle/>
        <a:p>
          <a:r>
            <a:rPr lang="lt-LT" b="1" dirty="0" smtClean="0"/>
            <a:t>BAS</a:t>
          </a:r>
          <a:endParaRPr lang="lt-LT" b="1" dirty="0"/>
        </a:p>
      </dgm:t>
    </dgm:pt>
    <dgm:pt modelId="{DC649E48-945D-4927-A72B-A032558FE979}" type="parTrans" cxnId="{82E82337-F8C6-43E9-8C3E-BAF170969191}">
      <dgm:prSet/>
      <dgm:spPr/>
      <dgm:t>
        <a:bodyPr/>
        <a:lstStyle/>
        <a:p>
          <a:endParaRPr lang="lt-LT"/>
        </a:p>
      </dgm:t>
    </dgm:pt>
    <dgm:pt modelId="{10C7EC6B-EF1C-44D3-AA2E-6EC177CAFAAE}" type="sibTrans" cxnId="{82E82337-F8C6-43E9-8C3E-BAF170969191}">
      <dgm:prSet/>
      <dgm:spPr/>
      <dgm:t>
        <a:bodyPr/>
        <a:lstStyle/>
        <a:p>
          <a:endParaRPr lang="lt-LT"/>
        </a:p>
      </dgm:t>
    </dgm:pt>
    <dgm:pt modelId="{EC74BBC3-285D-42BB-8BD5-DF165CADADE3}">
      <dgm:prSet phldrT="[Tekstas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lt-LT" b="1" dirty="0" smtClean="0"/>
            <a:t>PO</a:t>
          </a:r>
          <a:endParaRPr lang="lt-LT" b="1" dirty="0"/>
        </a:p>
      </dgm:t>
    </dgm:pt>
    <dgm:pt modelId="{8078E659-C404-4391-9B86-BC670B815109}" type="parTrans" cxnId="{1391062A-AF05-4118-A25E-8F9625C8E48B}">
      <dgm:prSet/>
      <dgm:spPr/>
      <dgm:t>
        <a:bodyPr/>
        <a:lstStyle/>
        <a:p>
          <a:endParaRPr lang="lt-LT"/>
        </a:p>
      </dgm:t>
    </dgm:pt>
    <dgm:pt modelId="{3A9DE781-E2FA-4358-AE4A-4CA8753ACF6B}" type="sibTrans" cxnId="{1391062A-AF05-4118-A25E-8F9625C8E48B}">
      <dgm:prSet/>
      <dgm:spPr/>
      <dgm:t>
        <a:bodyPr/>
        <a:lstStyle/>
        <a:p>
          <a:endParaRPr lang="lt-LT"/>
        </a:p>
      </dgm:t>
    </dgm:pt>
    <dgm:pt modelId="{7B25E37B-B2DE-418F-9E61-2CCB08AF84D0}">
      <dgm:prSet phldrT="[Tekstas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t-LT" b="1" dirty="0" smtClean="0"/>
            <a:t>NAS</a:t>
          </a:r>
          <a:endParaRPr lang="lt-LT" b="1" dirty="0"/>
        </a:p>
      </dgm:t>
    </dgm:pt>
    <dgm:pt modelId="{18492F6F-525A-4786-B9BB-C3CB5B0B751C}" type="parTrans" cxnId="{9C3A9B6F-09A2-46A6-8970-AEFE4DDCF2A1}">
      <dgm:prSet/>
      <dgm:spPr/>
      <dgm:t>
        <a:bodyPr/>
        <a:lstStyle/>
        <a:p>
          <a:endParaRPr lang="lt-LT"/>
        </a:p>
      </dgm:t>
    </dgm:pt>
    <dgm:pt modelId="{FB5E6BCE-C213-4BF6-9E42-0DFFE2B086D1}" type="sibTrans" cxnId="{9C3A9B6F-09A2-46A6-8970-AEFE4DDCF2A1}">
      <dgm:prSet/>
      <dgm:spPr/>
      <dgm:t>
        <a:bodyPr/>
        <a:lstStyle/>
        <a:p>
          <a:endParaRPr lang="lt-LT"/>
        </a:p>
      </dgm:t>
    </dgm:pt>
    <dgm:pt modelId="{62041303-5360-4A6E-B312-DE8F48932105}">
      <dgm:prSet phldrT="[Tekstas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t-LT" b="1" dirty="0" smtClean="0"/>
            <a:t>KAS</a:t>
          </a:r>
          <a:endParaRPr lang="lt-LT" b="1" dirty="0"/>
        </a:p>
      </dgm:t>
    </dgm:pt>
    <dgm:pt modelId="{5530D7D8-4555-4550-BAD6-6BBFAEBE9667}" type="parTrans" cxnId="{784035FB-F9BE-43AE-84E0-7B7B466CC8B5}">
      <dgm:prSet/>
      <dgm:spPr/>
      <dgm:t>
        <a:bodyPr/>
        <a:lstStyle/>
        <a:p>
          <a:endParaRPr lang="lt-LT"/>
        </a:p>
      </dgm:t>
    </dgm:pt>
    <dgm:pt modelId="{A38F7D4E-C206-4434-92FE-4A3D13939EB8}" type="sibTrans" cxnId="{784035FB-F9BE-43AE-84E0-7B7B466CC8B5}">
      <dgm:prSet/>
      <dgm:spPr/>
      <dgm:t>
        <a:bodyPr/>
        <a:lstStyle/>
        <a:p>
          <a:endParaRPr lang="lt-LT"/>
        </a:p>
      </dgm:t>
    </dgm:pt>
    <dgm:pt modelId="{E515E5D0-3BBC-4E36-8798-B94651AA389E}">
      <dgm:prSet phldrT="[Tekstas]"/>
      <dgm:spPr>
        <a:solidFill>
          <a:srgbClr val="F913C8"/>
        </a:solidFill>
      </dgm:spPr>
      <dgm:t>
        <a:bodyPr/>
        <a:lstStyle/>
        <a:p>
          <a:r>
            <a:rPr lang="lt-LT" b="1" dirty="0" smtClean="0"/>
            <a:t>NE</a:t>
          </a:r>
          <a:endParaRPr lang="lt-LT" b="1" dirty="0"/>
        </a:p>
      </dgm:t>
    </dgm:pt>
    <dgm:pt modelId="{FAC7020F-3F71-4D6A-996B-F02BFCB7B30F}" type="parTrans" cxnId="{97FE6EB9-DED4-4EE9-8954-3B2FD4D37760}">
      <dgm:prSet/>
      <dgm:spPr/>
      <dgm:t>
        <a:bodyPr/>
        <a:lstStyle/>
        <a:p>
          <a:endParaRPr lang="lt-LT"/>
        </a:p>
      </dgm:t>
    </dgm:pt>
    <dgm:pt modelId="{663A3011-8637-4B02-ABA7-69824A1417F0}" type="sibTrans" cxnId="{97FE6EB9-DED4-4EE9-8954-3B2FD4D37760}">
      <dgm:prSet/>
      <dgm:spPr/>
      <dgm:t>
        <a:bodyPr/>
        <a:lstStyle/>
        <a:p>
          <a:endParaRPr lang="lt-LT"/>
        </a:p>
      </dgm:t>
    </dgm:pt>
    <dgm:pt modelId="{80EC58FB-4572-487F-8966-60D4400CE6A5}">
      <dgm:prSet phldrT="[Tekstas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lt-LT" b="1" dirty="0" smtClean="0"/>
            <a:t>LO</a:t>
          </a:r>
          <a:endParaRPr lang="lt-LT" b="1" dirty="0"/>
        </a:p>
      </dgm:t>
    </dgm:pt>
    <dgm:pt modelId="{02FD2A8F-C999-4978-AB06-58908856602E}" type="parTrans" cxnId="{AD44AE84-E39F-44C1-B2DA-85CB3652D2A6}">
      <dgm:prSet/>
      <dgm:spPr/>
      <dgm:t>
        <a:bodyPr/>
        <a:lstStyle/>
        <a:p>
          <a:endParaRPr lang="lt-LT"/>
        </a:p>
      </dgm:t>
    </dgm:pt>
    <dgm:pt modelId="{DD25E123-C07F-42A0-8E9E-7AB68FB673FB}" type="sibTrans" cxnId="{AD44AE84-E39F-44C1-B2DA-85CB3652D2A6}">
      <dgm:prSet/>
      <dgm:spPr/>
      <dgm:t>
        <a:bodyPr/>
        <a:lstStyle/>
        <a:p>
          <a:endParaRPr lang="lt-LT"/>
        </a:p>
      </dgm:t>
    </dgm:pt>
    <dgm:pt modelId="{C9F1D346-4FB3-4649-83FF-4A1A89803688}">
      <dgm:prSet phldrT="[Tekstas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t-LT" b="1" dirty="0" smtClean="0"/>
            <a:t>BRO</a:t>
          </a:r>
          <a:endParaRPr lang="lt-LT" b="1" dirty="0"/>
        </a:p>
      </dgm:t>
    </dgm:pt>
    <dgm:pt modelId="{B865F82E-2B00-4E43-B81D-25C289186BB5}" type="parTrans" cxnId="{EAB3F20A-ED7C-4E65-8868-33E9FFA1A7BF}">
      <dgm:prSet/>
      <dgm:spPr/>
      <dgm:t>
        <a:bodyPr/>
        <a:lstStyle/>
        <a:p>
          <a:endParaRPr lang="lt-LT"/>
        </a:p>
      </dgm:t>
    </dgm:pt>
    <dgm:pt modelId="{227F9F9B-2006-4189-97D4-2007D213988A}" type="sibTrans" cxnId="{EAB3F20A-ED7C-4E65-8868-33E9FFA1A7BF}">
      <dgm:prSet/>
      <dgm:spPr/>
      <dgm:t>
        <a:bodyPr/>
        <a:lstStyle/>
        <a:p>
          <a:endParaRPr lang="lt-LT"/>
        </a:p>
      </dgm:t>
    </dgm:pt>
    <dgm:pt modelId="{30DC86C1-E197-4262-A291-A7E5236E695C}" type="pres">
      <dgm:prSet presAssocID="{3CC0FB89-11D6-4F21-8842-B9A0B9B43C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lt-LT"/>
        </a:p>
      </dgm:t>
    </dgm:pt>
    <dgm:pt modelId="{6B1CFBA9-D6E8-4B1E-AC33-EC43C674DC9D}" type="pres">
      <dgm:prSet presAssocID="{6597B73A-B699-46C5-BA55-E3C739FAB44D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lt-LT"/>
        </a:p>
      </dgm:t>
    </dgm:pt>
    <dgm:pt modelId="{B30B5167-C4BD-45D2-AB1D-AEA2AD8C30BD}" type="pres">
      <dgm:prSet presAssocID="{EC74BBC3-285D-42BB-8BD5-DF165CADADE3}" presName="Accent1" presStyleCnt="0"/>
      <dgm:spPr/>
    </dgm:pt>
    <dgm:pt modelId="{A45FB73E-92E8-4BE1-8890-B51C17E9DAB0}" type="pres">
      <dgm:prSet presAssocID="{EC74BBC3-285D-42BB-8BD5-DF165CADADE3}" presName="Accent" presStyleLbl="bgShp" presStyleIdx="0" presStyleCnt="6"/>
      <dgm:spPr/>
    </dgm:pt>
    <dgm:pt modelId="{707D3028-3E02-448A-A1C6-E2C129CB3835}" type="pres">
      <dgm:prSet presAssocID="{EC74BBC3-285D-42BB-8BD5-DF165CADADE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B0B3D0F-668A-4A0E-9513-238DE56E920E}" type="pres">
      <dgm:prSet presAssocID="{7B25E37B-B2DE-418F-9E61-2CCB08AF84D0}" presName="Accent2" presStyleCnt="0"/>
      <dgm:spPr/>
    </dgm:pt>
    <dgm:pt modelId="{A9CF2457-5EA6-4FF3-A16F-C5EEE93E0DB4}" type="pres">
      <dgm:prSet presAssocID="{7B25E37B-B2DE-418F-9E61-2CCB08AF84D0}" presName="Accent" presStyleLbl="bgShp" presStyleIdx="1" presStyleCnt="6"/>
      <dgm:spPr/>
    </dgm:pt>
    <dgm:pt modelId="{CCFFD780-ABFA-41DD-BB7A-EA0BBD1ACACD}" type="pres">
      <dgm:prSet presAssocID="{7B25E37B-B2DE-418F-9E61-2CCB08AF84D0}" presName="Child2" presStyleLbl="node1" presStyleIdx="1" presStyleCnt="6" custLinFactNeighborX="-4046" custLinFactNeighborY="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0572635-3248-4818-AD2C-2A257B5D7DF1}" type="pres">
      <dgm:prSet presAssocID="{62041303-5360-4A6E-B312-DE8F48932105}" presName="Accent3" presStyleCnt="0"/>
      <dgm:spPr/>
    </dgm:pt>
    <dgm:pt modelId="{0758C0C7-ED95-4602-A426-9EF0C11968B5}" type="pres">
      <dgm:prSet presAssocID="{62041303-5360-4A6E-B312-DE8F48932105}" presName="Accent" presStyleLbl="bgShp" presStyleIdx="2" presStyleCnt="6"/>
      <dgm:spPr/>
    </dgm:pt>
    <dgm:pt modelId="{F3D7ED4D-4CCC-4500-BEA6-9C4E5B085DE4}" type="pres">
      <dgm:prSet presAssocID="{62041303-5360-4A6E-B312-DE8F4893210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7658E44-42B4-4823-A977-D38B93F9D30C}" type="pres">
      <dgm:prSet presAssocID="{E515E5D0-3BBC-4E36-8798-B94651AA389E}" presName="Accent4" presStyleCnt="0"/>
      <dgm:spPr/>
    </dgm:pt>
    <dgm:pt modelId="{23CA3E47-7158-4FCC-8447-105C4C1B3F5C}" type="pres">
      <dgm:prSet presAssocID="{E515E5D0-3BBC-4E36-8798-B94651AA389E}" presName="Accent" presStyleLbl="bgShp" presStyleIdx="3" presStyleCnt="6"/>
      <dgm:spPr/>
    </dgm:pt>
    <dgm:pt modelId="{B9E01DD9-93DF-4B5F-AFDC-DCD4F9B1968A}" type="pres">
      <dgm:prSet presAssocID="{E515E5D0-3BBC-4E36-8798-B94651AA389E}" presName="Child4" presStyleLbl="node1" presStyleIdx="3" presStyleCnt="6" custLinFactNeighborX="-2295" custLinFactNeighborY="-10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38DE7E3-3841-4DA6-A124-DD56208C234B}" type="pres">
      <dgm:prSet presAssocID="{80EC58FB-4572-487F-8966-60D4400CE6A5}" presName="Accent5" presStyleCnt="0"/>
      <dgm:spPr/>
    </dgm:pt>
    <dgm:pt modelId="{09F0B8BD-84A8-4C89-8020-49C1D08E7CD3}" type="pres">
      <dgm:prSet presAssocID="{80EC58FB-4572-487F-8966-60D4400CE6A5}" presName="Accent" presStyleLbl="bgShp" presStyleIdx="4" presStyleCnt="6"/>
      <dgm:spPr/>
    </dgm:pt>
    <dgm:pt modelId="{2D94648E-31BC-42D8-AF29-12C6E17942EE}" type="pres">
      <dgm:prSet presAssocID="{80EC58FB-4572-487F-8966-60D4400CE6A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FFCB479-7554-4462-BCE7-76D201516096}" type="pres">
      <dgm:prSet presAssocID="{C9F1D346-4FB3-4649-83FF-4A1A89803688}" presName="Accent6" presStyleCnt="0"/>
      <dgm:spPr/>
    </dgm:pt>
    <dgm:pt modelId="{F2F86884-E58D-4C25-9068-004E087C87BD}" type="pres">
      <dgm:prSet presAssocID="{C9F1D346-4FB3-4649-83FF-4A1A89803688}" presName="Accent" presStyleLbl="bgShp" presStyleIdx="5" presStyleCnt="6"/>
      <dgm:spPr/>
    </dgm:pt>
    <dgm:pt modelId="{B3A55BB8-8EB8-4E8F-9B4B-C0067B04BAE2}" type="pres">
      <dgm:prSet presAssocID="{C9F1D346-4FB3-4649-83FF-4A1A8980368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97FE6EB9-DED4-4EE9-8954-3B2FD4D37760}" srcId="{6597B73A-B699-46C5-BA55-E3C739FAB44D}" destId="{E515E5D0-3BBC-4E36-8798-B94651AA389E}" srcOrd="3" destOrd="0" parTransId="{FAC7020F-3F71-4D6A-996B-F02BFCB7B30F}" sibTransId="{663A3011-8637-4B02-ABA7-69824A1417F0}"/>
    <dgm:cxn modelId="{1391062A-AF05-4118-A25E-8F9625C8E48B}" srcId="{6597B73A-B699-46C5-BA55-E3C739FAB44D}" destId="{EC74BBC3-285D-42BB-8BD5-DF165CADADE3}" srcOrd="0" destOrd="0" parTransId="{8078E659-C404-4391-9B86-BC670B815109}" sibTransId="{3A9DE781-E2FA-4358-AE4A-4CA8753ACF6B}"/>
    <dgm:cxn modelId="{60C3F643-96BB-42E8-91D7-42DFBD010293}" type="presOf" srcId="{E515E5D0-3BBC-4E36-8798-B94651AA389E}" destId="{B9E01DD9-93DF-4B5F-AFDC-DCD4F9B1968A}" srcOrd="0" destOrd="0" presId="urn:microsoft.com/office/officeart/2011/layout/HexagonRadial"/>
    <dgm:cxn modelId="{EAB3F20A-ED7C-4E65-8868-33E9FFA1A7BF}" srcId="{6597B73A-B699-46C5-BA55-E3C739FAB44D}" destId="{C9F1D346-4FB3-4649-83FF-4A1A89803688}" srcOrd="5" destOrd="0" parTransId="{B865F82E-2B00-4E43-B81D-25C289186BB5}" sibTransId="{227F9F9B-2006-4189-97D4-2007D213988A}"/>
    <dgm:cxn modelId="{5B110695-9D5B-4466-BA4E-45F95285FA6A}" type="presOf" srcId="{80EC58FB-4572-487F-8966-60D4400CE6A5}" destId="{2D94648E-31BC-42D8-AF29-12C6E17942EE}" srcOrd="0" destOrd="0" presId="urn:microsoft.com/office/officeart/2011/layout/HexagonRadial"/>
    <dgm:cxn modelId="{AD44AE84-E39F-44C1-B2DA-85CB3652D2A6}" srcId="{6597B73A-B699-46C5-BA55-E3C739FAB44D}" destId="{80EC58FB-4572-487F-8966-60D4400CE6A5}" srcOrd="4" destOrd="0" parTransId="{02FD2A8F-C999-4978-AB06-58908856602E}" sibTransId="{DD25E123-C07F-42A0-8E9E-7AB68FB673FB}"/>
    <dgm:cxn modelId="{8BD68FB8-7E78-4F37-9440-90663D83616A}" type="presOf" srcId="{62041303-5360-4A6E-B312-DE8F48932105}" destId="{F3D7ED4D-4CCC-4500-BEA6-9C4E5B085DE4}" srcOrd="0" destOrd="0" presId="urn:microsoft.com/office/officeart/2011/layout/HexagonRadial"/>
    <dgm:cxn modelId="{A3653EBD-ED4D-45B4-BCE9-8FA6789FFEC9}" type="presOf" srcId="{7B25E37B-B2DE-418F-9E61-2CCB08AF84D0}" destId="{CCFFD780-ABFA-41DD-BB7A-EA0BBD1ACACD}" srcOrd="0" destOrd="0" presId="urn:microsoft.com/office/officeart/2011/layout/HexagonRadial"/>
    <dgm:cxn modelId="{02CB3DD6-1AA8-495A-A85A-81C3A3FD1DB8}" type="presOf" srcId="{C9F1D346-4FB3-4649-83FF-4A1A89803688}" destId="{B3A55BB8-8EB8-4E8F-9B4B-C0067B04BAE2}" srcOrd="0" destOrd="0" presId="urn:microsoft.com/office/officeart/2011/layout/HexagonRadial"/>
    <dgm:cxn modelId="{82E82337-F8C6-43E9-8C3E-BAF170969191}" srcId="{3CC0FB89-11D6-4F21-8842-B9A0B9B43C19}" destId="{6597B73A-B699-46C5-BA55-E3C739FAB44D}" srcOrd="0" destOrd="0" parTransId="{DC649E48-945D-4927-A72B-A032558FE979}" sibTransId="{10C7EC6B-EF1C-44D3-AA2E-6EC177CAFAAE}"/>
    <dgm:cxn modelId="{B98ABDB4-C57C-4F56-9F16-69FD37DB9F7C}" type="presOf" srcId="{EC74BBC3-285D-42BB-8BD5-DF165CADADE3}" destId="{707D3028-3E02-448A-A1C6-E2C129CB3835}" srcOrd="0" destOrd="0" presId="urn:microsoft.com/office/officeart/2011/layout/HexagonRadial"/>
    <dgm:cxn modelId="{39A1910C-1F8C-4615-8312-706C9F375D1F}" type="presOf" srcId="{3CC0FB89-11D6-4F21-8842-B9A0B9B43C19}" destId="{30DC86C1-E197-4262-A291-A7E5236E695C}" srcOrd="0" destOrd="0" presId="urn:microsoft.com/office/officeart/2011/layout/HexagonRadial"/>
    <dgm:cxn modelId="{39C11292-9367-48AF-A86C-BC044C390128}" type="presOf" srcId="{6597B73A-B699-46C5-BA55-E3C739FAB44D}" destId="{6B1CFBA9-D6E8-4B1E-AC33-EC43C674DC9D}" srcOrd="0" destOrd="0" presId="urn:microsoft.com/office/officeart/2011/layout/HexagonRadial"/>
    <dgm:cxn modelId="{9C3A9B6F-09A2-46A6-8970-AEFE4DDCF2A1}" srcId="{6597B73A-B699-46C5-BA55-E3C739FAB44D}" destId="{7B25E37B-B2DE-418F-9E61-2CCB08AF84D0}" srcOrd="1" destOrd="0" parTransId="{18492F6F-525A-4786-B9BB-C3CB5B0B751C}" sibTransId="{FB5E6BCE-C213-4BF6-9E42-0DFFE2B086D1}"/>
    <dgm:cxn modelId="{784035FB-F9BE-43AE-84E0-7B7B466CC8B5}" srcId="{6597B73A-B699-46C5-BA55-E3C739FAB44D}" destId="{62041303-5360-4A6E-B312-DE8F48932105}" srcOrd="2" destOrd="0" parTransId="{5530D7D8-4555-4550-BAD6-6BBFAEBE9667}" sibTransId="{A38F7D4E-C206-4434-92FE-4A3D13939EB8}"/>
    <dgm:cxn modelId="{2B31CF36-DCFD-487F-A167-58E439E505B7}" type="presParOf" srcId="{30DC86C1-E197-4262-A291-A7E5236E695C}" destId="{6B1CFBA9-D6E8-4B1E-AC33-EC43C674DC9D}" srcOrd="0" destOrd="0" presId="urn:microsoft.com/office/officeart/2011/layout/HexagonRadial"/>
    <dgm:cxn modelId="{DDC28ABA-A0D6-4AE8-A9D7-D3FECC90B108}" type="presParOf" srcId="{30DC86C1-E197-4262-A291-A7E5236E695C}" destId="{B30B5167-C4BD-45D2-AB1D-AEA2AD8C30BD}" srcOrd="1" destOrd="0" presId="urn:microsoft.com/office/officeart/2011/layout/HexagonRadial"/>
    <dgm:cxn modelId="{5EE0C93F-5E2E-429A-87D1-32E343A9675F}" type="presParOf" srcId="{B30B5167-C4BD-45D2-AB1D-AEA2AD8C30BD}" destId="{A45FB73E-92E8-4BE1-8890-B51C17E9DAB0}" srcOrd="0" destOrd="0" presId="urn:microsoft.com/office/officeart/2011/layout/HexagonRadial"/>
    <dgm:cxn modelId="{698DA6FC-5AD3-4A8C-A040-0CC5313907B2}" type="presParOf" srcId="{30DC86C1-E197-4262-A291-A7E5236E695C}" destId="{707D3028-3E02-448A-A1C6-E2C129CB3835}" srcOrd="2" destOrd="0" presId="urn:microsoft.com/office/officeart/2011/layout/HexagonRadial"/>
    <dgm:cxn modelId="{1B527164-90A8-49DF-B1DF-176F265FD3DE}" type="presParOf" srcId="{30DC86C1-E197-4262-A291-A7E5236E695C}" destId="{8B0B3D0F-668A-4A0E-9513-238DE56E920E}" srcOrd="3" destOrd="0" presId="urn:microsoft.com/office/officeart/2011/layout/HexagonRadial"/>
    <dgm:cxn modelId="{F1C6C2E1-14C9-4F7C-9616-7538E27A4BD2}" type="presParOf" srcId="{8B0B3D0F-668A-4A0E-9513-238DE56E920E}" destId="{A9CF2457-5EA6-4FF3-A16F-C5EEE93E0DB4}" srcOrd="0" destOrd="0" presId="urn:microsoft.com/office/officeart/2011/layout/HexagonRadial"/>
    <dgm:cxn modelId="{CB898B93-40F5-48B9-B47E-83C0C7E61D3D}" type="presParOf" srcId="{30DC86C1-E197-4262-A291-A7E5236E695C}" destId="{CCFFD780-ABFA-41DD-BB7A-EA0BBD1ACACD}" srcOrd="4" destOrd="0" presId="urn:microsoft.com/office/officeart/2011/layout/HexagonRadial"/>
    <dgm:cxn modelId="{2521DE80-9032-44F6-93A5-D5FE7C7A3A3A}" type="presParOf" srcId="{30DC86C1-E197-4262-A291-A7E5236E695C}" destId="{C0572635-3248-4818-AD2C-2A257B5D7DF1}" srcOrd="5" destOrd="0" presId="urn:microsoft.com/office/officeart/2011/layout/HexagonRadial"/>
    <dgm:cxn modelId="{229781D6-C269-444E-B260-C004918CD78D}" type="presParOf" srcId="{C0572635-3248-4818-AD2C-2A257B5D7DF1}" destId="{0758C0C7-ED95-4602-A426-9EF0C11968B5}" srcOrd="0" destOrd="0" presId="urn:microsoft.com/office/officeart/2011/layout/HexagonRadial"/>
    <dgm:cxn modelId="{60627D16-E758-477D-B10A-65A7C4ACC058}" type="presParOf" srcId="{30DC86C1-E197-4262-A291-A7E5236E695C}" destId="{F3D7ED4D-4CCC-4500-BEA6-9C4E5B085DE4}" srcOrd="6" destOrd="0" presId="urn:microsoft.com/office/officeart/2011/layout/HexagonRadial"/>
    <dgm:cxn modelId="{BCB75829-4A41-44CE-8D69-E13B645893EC}" type="presParOf" srcId="{30DC86C1-E197-4262-A291-A7E5236E695C}" destId="{A7658E44-42B4-4823-A977-D38B93F9D30C}" srcOrd="7" destOrd="0" presId="urn:microsoft.com/office/officeart/2011/layout/HexagonRadial"/>
    <dgm:cxn modelId="{FA1245EA-D62C-4AA4-9406-7D7B59359AAB}" type="presParOf" srcId="{A7658E44-42B4-4823-A977-D38B93F9D30C}" destId="{23CA3E47-7158-4FCC-8447-105C4C1B3F5C}" srcOrd="0" destOrd="0" presId="urn:microsoft.com/office/officeart/2011/layout/HexagonRadial"/>
    <dgm:cxn modelId="{FAADD921-43E3-492D-A9B1-1FB5863B89DC}" type="presParOf" srcId="{30DC86C1-E197-4262-A291-A7E5236E695C}" destId="{B9E01DD9-93DF-4B5F-AFDC-DCD4F9B1968A}" srcOrd="8" destOrd="0" presId="urn:microsoft.com/office/officeart/2011/layout/HexagonRadial"/>
    <dgm:cxn modelId="{702E9962-B12B-4346-8153-CE04DF167F99}" type="presParOf" srcId="{30DC86C1-E197-4262-A291-A7E5236E695C}" destId="{638DE7E3-3841-4DA6-A124-DD56208C234B}" srcOrd="9" destOrd="0" presId="urn:microsoft.com/office/officeart/2011/layout/HexagonRadial"/>
    <dgm:cxn modelId="{1D0A571F-223E-45BC-A486-22E60BC899D8}" type="presParOf" srcId="{638DE7E3-3841-4DA6-A124-DD56208C234B}" destId="{09F0B8BD-84A8-4C89-8020-49C1D08E7CD3}" srcOrd="0" destOrd="0" presId="urn:microsoft.com/office/officeart/2011/layout/HexagonRadial"/>
    <dgm:cxn modelId="{AA831A88-20AE-4105-9381-E855367349F4}" type="presParOf" srcId="{30DC86C1-E197-4262-A291-A7E5236E695C}" destId="{2D94648E-31BC-42D8-AF29-12C6E17942EE}" srcOrd="10" destOrd="0" presId="urn:microsoft.com/office/officeart/2011/layout/HexagonRadial"/>
    <dgm:cxn modelId="{E1703363-55D8-414C-B975-F7234AD57B94}" type="presParOf" srcId="{30DC86C1-E197-4262-A291-A7E5236E695C}" destId="{9FFCB479-7554-4462-BCE7-76D201516096}" srcOrd="11" destOrd="0" presId="urn:microsoft.com/office/officeart/2011/layout/HexagonRadial"/>
    <dgm:cxn modelId="{E6F43102-A4DE-4428-9218-382D79CE8DF5}" type="presParOf" srcId="{9FFCB479-7554-4462-BCE7-76D201516096}" destId="{F2F86884-E58D-4C25-9068-004E087C87BD}" srcOrd="0" destOrd="0" presId="urn:microsoft.com/office/officeart/2011/layout/HexagonRadial"/>
    <dgm:cxn modelId="{2055712B-7FFA-4C00-84E7-B179758D014A}" type="presParOf" srcId="{30DC86C1-E197-4262-A291-A7E5236E695C}" destId="{B3A55BB8-8EB8-4E8F-9B4B-C0067B04BAE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CFBA9-D6E8-4B1E-AC33-EC43C674DC9D}">
      <dsp:nvSpPr>
        <dsp:cNvPr id="0" name=""/>
        <dsp:cNvSpPr/>
      </dsp:nvSpPr>
      <dsp:spPr>
        <a:xfrm>
          <a:off x="3186674" y="1460075"/>
          <a:ext cx="1855819" cy="16053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BAS</a:t>
          </a:r>
          <a:endParaRPr lang="lt-LT" sz="4000" b="1" kern="1200" dirty="0"/>
        </a:p>
      </dsp:txBody>
      <dsp:txXfrm>
        <a:off x="3494209" y="1726106"/>
        <a:ext cx="1240749" cy="1073297"/>
      </dsp:txXfrm>
    </dsp:sp>
    <dsp:sp modelId="{A9CF2457-5EA6-4FF3-A16F-C5EEE93E0DB4}">
      <dsp:nvSpPr>
        <dsp:cNvPr id="0" name=""/>
        <dsp:cNvSpPr/>
      </dsp:nvSpPr>
      <dsp:spPr>
        <a:xfrm>
          <a:off x="4348774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D3028-3E02-448A-A1C6-E2C129CB3835}">
      <dsp:nvSpPr>
        <dsp:cNvPr id="0" name=""/>
        <dsp:cNvSpPr/>
      </dsp:nvSpPr>
      <dsp:spPr>
        <a:xfrm>
          <a:off x="3357622" y="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PO</a:t>
          </a:r>
          <a:endParaRPr lang="lt-LT" sz="4000" b="1" kern="1200" dirty="0"/>
        </a:p>
      </dsp:txBody>
      <dsp:txXfrm>
        <a:off x="3609656" y="218039"/>
        <a:ext cx="1016763" cy="879619"/>
      </dsp:txXfrm>
    </dsp:sp>
    <dsp:sp modelId="{0758C0C7-ED95-4602-A426-9EF0C11968B5}">
      <dsp:nvSpPr>
        <dsp:cNvPr id="0" name=""/>
        <dsp:cNvSpPr/>
      </dsp:nvSpPr>
      <dsp:spPr>
        <a:xfrm>
          <a:off x="5165956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FD780-ABFA-41DD-BB7A-EA0BBD1ACACD}">
      <dsp:nvSpPr>
        <dsp:cNvPr id="0" name=""/>
        <dsp:cNvSpPr/>
      </dsp:nvSpPr>
      <dsp:spPr>
        <a:xfrm>
          <a:off x="4690867" y="820688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NAS</a:t>
          </a:r>
          <a:endParaRPr lang="lt-LT" sz="4000" b="1" kern="1200" dirty="0"/>
        </a:p>
      </dsp:txBody>
      <dsp:txXfrm>
        <a:off x="4942901" y="1038727"/>
        <a:ext cx="1016763" cy="879619"/>
      </dsp:txXfrm>
    </dsp:sp>
    <dsp:sp modelId="{23CA3E47-7158-4FCC-8447-105C4C1B3F5C}">
      <dsp:nvSpPr>
        <dsp:cNvPr id="0" name=""/>
        <dsp:cNvSpPr/>
      </dsp:nvSpPr>
      <dsp:spPr>
        <a:xfrm>
          <a:off x="4598288" y="309304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7ED4D-4CCC-4500-BEA6-9C4E5B085DE4}">
      <dsp:nvSpPr>
        <dsp:cNvPr id="0" name=""/>
        <dsp:cNvSpPr/>
      </dsp:nvSpPr>
      <dsp:spPr>
        <a:xfrm>
          <a:off x="4752400" y="2400118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KAS</a:t>
          </a:r>
          <a:endParaRPr lang="lt-LT" sz="4000" b="1" kern="1200" dirty="0"/>
        </a:p>
      </dsp:txBody>
      <dsp:txXfrm>
        <a:off x="5004434" y="2618157"/>
        <a:ext cx="1016763" cy="879619"/>
      </dsp:txXfrm>
    </dsp:sp>
    <dsp:sp modelId="{09F0B8BD-84A8-4C89-8020-49C1D08E7CD3}">
      <dsp:nvSpPr>
        <dsp:cNvPr id="0" name=""/>
        <dsp:cNvSpPr/>
      </dsp:nvSpPr>
      <dsp:spPr>
        <a:xfrm>
          <a:off x="3190127" y="322520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01DD9-93DF-4B5F-AFDC-DCD4F9B1968A}">
      <dsp:nvSpPr>
        <dsp:cNvPr id="0" name=""/>
        <dsp:cNvSpPr/>
      </dsp:nvSpPr>
      <dsp:spPr>
        <a:xfrm>
          <a:off x="3322719" y="319695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rgbClr val="F913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NE</a:t>
          </a:r>
          <a:endParaRPr lang="lt-LT" sz="4000" b="1" kern="1200" dirty="0"/>
        </a:p>
      </dsp:txBody>
      <dsp:txXfrm>
        <a:off x="3574753" y="3414989"/>
        <a:ext cx="1016763" cy="879619"/>
      </dsp:txXfrm>
    </dsp:sp>
    <dsp:sp modelId="{F2F86884-E58D-4C25-9068-004E087C87BD}">
      <dsp:nvSpPr>
        <dsp:cNvPr id="0" name=""/>
        <dsp:cNvSpPr/>
      </dsp:nvSpPr>
      <dsp:spPr>
        <a:xfrm>
          <a:off x="2359563" y="209778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4648E-31BC-42D8-AF29-12C6E17942EE}">
      <dsp:nvSpPr>
        <dsp:cNvPr id="0" name=""/>
        <dsp:cNvSpPr/>
      </dsp:nvSpPr>
      <dsp:spPr>
        <a:xfrm>
          <a:off x="1956368" y="2401023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LO</a:t>
          </a:r>
          <a:endParaRPr lang="lt-LT" sz="4000" b="1" kern="1200" dirty="0"/>
        </a:p>
      </dsp:txBody>
      <dsp:txXfrm>
        <a:off x="2208402" y="2619062"/>
        <a:ext cx="1016763" cy="879619"/>
      </dsp:txXfrm>
    </dsp:sp>
    <dsp:sp modelId="{B3A55BB8-8EB8-4E8F-9B4B-C0067B04BAE2}">
      <dsp:nvSpPr>
        <dsp:cNvPr id="0" name=""/>
        <dsp:cNvSpPr/>
      </dsp:nvSpPr>
      <dsp:spPr>
        <a:xfrm>
          <a:off x="1956368" y="807431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/>
            <a:t>BRO</a:t>
          </a:r>
          <a:endParaRPr lang="lt-LT" sz="4000" b="1" kern="1200" dirty="0"/>
        </a:p>
      </dsp:txBody>
      <dsp:txXfrm>
        <a:off x="2208402" y="1025470"/>
        <a:ext cx="1016763" cy="879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šiakampė spindulinė diagrama"/>
  <dgm:desc val="Naudojama nuosekliam procesui, susijusiam su centrine idėja ar tema, parodyti. Gali būti tik dvi 2 lygmens figūros. Tinkamiausia, kai yra nedaug teksto. Nenaudojamas tekstas nerodomas, bet jį galima panaudoti pakeitus maketą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47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307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718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02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920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00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854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219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833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99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396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42D4-F7CF-4553-9E20-8FFB3D25BDF2}" type="datetimeFigureOut">
              <a:rPr lang="lt-LT" smtClean="0"/>
              <a:t>2013.11.26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6552-8845-450F-9432-A30E7DD3E8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764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hyperlink" Target="http://lt.smiles.26l.com/smile.6404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t.smiles.26l.com/smile.103155.html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lt.smiles.26l.com/smile.118230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8000" b="1" dirty="0" smtClean="0"/>
              <a:t>BŪDVARDIS KARTOJIMAS</a:t>
            </a:r>
            <a:endParaRPr lang="lt-LT" sz="80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737551" y="4797152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lt-LT" sz="2400" dirty="0" smtClean="0">
                <a:solidFill>
                  <a:schemeClr val="tx1"/>
                </a:solidFill>
              </a:rPr>
              <a:t>Parengė Ukmergės rajono</a:t>
            </a:r>
          </a:p>
          <a:p>
            <a:pPr algn="r"/>
            <a:r>
              <a:rPr lang="lt-LT" sz="2400" dirty="0" smtClean="0">
                <a:solidFill>
                  <a:schemeClr val="tx1"/>
                </a:solidFill>
              </a:rPr>
              <a:t>Želvos vidurinės mokyklos</a:t>
            </a:r>
          </a:p>
          <a:p>
            <a:pPr algn="r"/>
            <a:r>
              <a:rPr lang="lt-LT" sz="2400" dirty="0" smtClean="0">
                <a:solidFill>
                  <a:schemeClr val="tx1"/>
                </a:solidFill>
              </a:rPr>
              <a:t>Pradinio ugdymo mokytoja</a:t>
            </a:r>
          </a:p>
          <a:p>
            <a:pPr algn="r"/>
            <a:r>
              <a:rPr lang="lt-LT" sz="2400" dirty="0" smtClean="0">
                <a:solidFill>
                  <a:schemeClr val="tx1"/>
                </a:solidFill>
              </a:rPr>
              <a:t>Janė </a:t>
            </a:r>
            <a:r>
              <a:rPr lang="lt-LT" sz="2400" dirty="0" err="1" smtClean="0">
                <a:solidFill>
                  <a:schemeClr val="tx1"/>
                </a:solidFill>
              </a:rPr>
              <a:t>Tavorienė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endParaRPr lang="lt-L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Pakartokime būdvardžio rašybos taisykles:</a:t>
            </a:r>
            <a:endParaRPr lang="lt-LT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59385"/>
              </p:ext>
            </p:extLst>
          </p:nvPr>
        </p:nvGraphicFramePr>
        <p:xfrm>
          <a:off x="457200" y="1600200"/>
          <a:ext cx="82296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7687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lt-LT" sz="4000" b="1" dirty="0" smtClean="0">
                          <a:solidFill>
                            <a:srgbClr val="FF0000"/>
                          </a:solidFill>
                        </a:rPr>
                        <a:t>Vienaskaitos </a:t>
                      </a:r>
                    </a:p>
                    <a:p>
                      <a:pPr marL="0" indent="0">
                        <a:buNone/>
                      </a:pPr>
                      <a:r>
                        <a:rPr lang="lt-LT" sz="4000" b="1" dirty="0" smtClean="0"/>
                        <a:t>būdvardžių </a:t>
                      </a:r>
                    </a:p>
                    <a:p>
                      <a:pPr marL="0" indent="0">
                        <a:buNone/>
                      </a:pPr>
                      <a:r>
                        <a:rPr lang="lt-LT" sz="4000" b="1" dirty="0" smtClean="0"/>
                        <a:t>galūnės – </a:t>
                      </a:r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us</a:t>
                      </a:r>
                      <a:r>
                        <a:rPr lang="lt-LT" sz="4000" b="1" dirty="0" smtClean="0"/>
                        <a:t>, -</a:t>
                      </a:r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lt-LT" sz="4000" b="1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lt-LT" sz="4000" b="1" dirty="0" smtClean="0"/>
                        <a:t>Sald</a:t>
                      </a:r>
                      <a:r>
                        <a:rPr lang="lt-LT" sz="40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  <a:r>
                        <a:rPr lang="lt-LT" sz="4000" b="1" dirty="0" smtClean="0"/>
                        <a:t>, medin</a:t>
                      </a:r>
                      <a:r>
                        <a:rPr lang="lt-LT" sz="40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endParaRPr lang="lt-LT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2040" y="1628800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rgbClr val="FF0000"/>
                </a:solidFill>
              </a:rPr>
              <a:t>Daugiskaitos </a:t>
            </a:r>
            <a:r>
              <a:rPr lang="lt-LT" sz="4000" b="1" dirty="0" smtClean="0">
                <a:solidFill>
                  <a:schemeClr val="bg1"/>
                </a:solidFill>
              </a:rPr>
              <a:t>būdvardžių</a:t>
            </a:r>
            <a:r>
              <a:rPr lang="lt-LT" sz="4000" b="1" dirty="0" smtClean="0"/>
              <a:t> </a:t>
            </a:r>
            <a:r>
              <a:rPr lang="lt-LT" sz="4000" b="1" dirty="0" smtClean="0">
                <a:solidFill>
                  <a:schemeClr val="bg1"/>
                </a:solidFill>
              </a:rPr>
              <a:t>galūnės –</a:t>
            </a:r>
            <a:r>
              <a:rPr lang="lt-LT" sz="4000" b="1" dirty="0" err="1" smtClean="0">
                <a:solidFill>
                  <a:srgbClr val="FF0000"/>
                </a:solidFill>
              </a:rPr>
              <a:t>iai</a:t>
            </a:r>
            <a:r>
              <a:rPr lang="lt-LT" sz="4000" b="1" dirty="0" smtClean="0">
                <a:solidFill>
                  <a:schemeClr val="bg1"/>
                </a:solidFill>
              </a:rPr>
              <a:t>, -</a:t>
            </a:r>
            <a:r>
              <a:rPr lang="lt-LT" sz="4000" b="1" dirty="0" err="1" smtClean="0">
                <a:solidFill>
                  <a:srgbClr val="FF0000"/>
                </a:solidFill>
              </a:rPr>
              <a:t>ūs</a:t>
            </a:r>
            <a:r>
              <a:rPr lang="lt-LT" sz="4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lt-LT" sz="4000" b="1" dirty="0" smtClean="0">
                <a:solidFill>
                  <a:schemeClr val="bg1"/>
                </a:solidFill>
              </a:rPr>
              <a:t>Medin</a:t>
            </a:r>
            <a:r>
              <a:rPr lang="lt-LT" sz="4000" b="1" dirty="0" smtClean="0">
                <a:solidFill>
                  <a:srgbClr val="FF0000"/>
                </a:solidFill>
              </a:rPr>
              <a:t>iai</a:t>
            </a:r>
            <a:r>
              <a:rPr lang="lt-LT" sz="4000" b="1" dirty="0" smtClean="0">
                <a:solidFill>
                  <a:schemeClr val="bg1"/>
                </a:solidFill>
              </a:rPr>
              <a:t>,</a:t>
            </a:r>
            <a:r>
              <a:rPr lang="lt-LT" sz="4000" b="1" dirty="0" smtClean="0"/>
              <a:t> </a:t>
            </a:r>
            <a:r>
              <a:rPr lang="lt-LT" sz="4000" b="1" dirty="0" smtClean="0">
                <a:solidFill>
                  <a:schemeClr val="bg1"/>
                </a:solidFill>
              </a:rPr>
              <a:t>sald</a:t>
            </a:r>
            <a:r>
              <a:rPr lang="lt-LT" sz="4000" b="1" dirty="0" smtClean="0">
                <a:solidFill>
                  <a:srgbClr val="FF0000"/>
                </a:solidFill>
              </a:rPr>
              <a:t>ūs</a:t>
            </a:r>
            <a:endParaRPr lang="lt-L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7030A0"/>
                </a:solidFill>
              </a:rPr>
              <a:t>VIENASKAITA</a:t>
            </a:r>
            <a:br>
              <a:rPr lang="lt-LT" b="1" dirty="0">
                <a:solidFill>
                  <a:srgbClr val="7030A0"/>
                </a:solidFill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980728"/>
            <a:ext cx="892899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lt-LT" sz="4000" b="1" u="sng" dirty="0" smtClean="0">
                <a:solidFill>
                  <a:srgbClr val="7030A0"/>
                </a:solidFill>
              </a:rPr>
              <a:t>NAUDININKAS</a:t>
            </a:r>
            <a:r>
              <a:rPr lang="lt-LT" sz="4000" b="1" dirty="0" smtClean="0">
                <a:solidFill>
                  <a:srgbClr val="7030A0"/>
                </a:solidFill>
              </a:rPr>
              <a:t> KOKIAM? KOKIAI?</a:t>
            </a:r>
          </a:p>
          <a:p>
            <a:pPr marL="0" indent="0">
              <a:buNone/>
            </a:pPr>
            <a:r>
              <a:rPr lang="lt-LT" sz="4000" b="1" dirty="0" smtClean="0"/>
              <a:t>Molin</a:t>
            </a:r>
            <a:r>
              <a:rPr lang="lt-LT" sz="4000" b="1" dirty="0" smtClean="0">
                <a:solidFill>
                  <a:srgbClr val="FF0000"/>
                </a:solidFill>
              </a:rPr>
              <a:t>iam</a:t>
            </a:r>
            <a:r>
              <a:rPr lang="lt-LT" sz="4000" b="1" dirty="0" smtClean="0"/>
              <a:t> ąsočiui – molin</a:t>
            </a:r>
            <a:r>
              <a:rPr lang="lt-LT" sz="4000" b="1" dirty="0" smtClean="0">
                <a:solidFill>
                  <a:srgbClr val="FF0000"/>
                </a:solidFill>
              </a:rPr>
              <a:t>is</a:t>
            </a:r>
            <a:r>
              <a:rPr lang="lt-LT" sz="4000" b="1" dirty="0" smtClean="0"/>
              <a:t> ąsotis</a:t>
            </a:r>
          </a:p>
          <a:p>
            <a:pPr marL="0" indent="0">
              <a:buNone/>
            </a:pPr>
            <a:r>
              <a:rPr lang="lt-LT" sz="4000" b="1" dirty="0" smtClean="0"/>
              <a:t>Molin</a:t>
            </a:r>
            <a:r>
              <a:rPr lang="lt-LT" sz="4000" b="1" dirty="0" smtClean="0">
                <a:solidFill>
                  <a:srgbClr val="FF0000"/>
                </a:solidFill>
              </a:rPr>
              <a:t>ei</a:t>
            </a:r>
            <a:r>
              <a:rPr lang="lt-LT" sz="4000" b="1" dirty="0" smtClean="0"/>
              <a:t> ąselei – molin</a:t>
            </a:r>
            <a:r>
              <a:rPr lang="lt-LT" sz="4000" b="1" dirty="0" smtClean="0">
                <a:solidFill>
                  <a:srgbClr val="FF0000"/>
                </a:solidFill>
              </a:rPr>
              <a:t>ė</a:t>
            </a:r>
            <a:r>
              <a:rPr lang="lt-LT" sz="4000" b="1" dirty="0" smtClean="0"/>
              <a:t> ąselė</a:t>
            </a:r>
          </a:p>
          <a:p>
            <a:pPr marL="0" indent="0" algn="ctr">
              <a:buNone/>
            </a:pPr>
            <a:r>
              <a:rPr lang="lt-LT" sz="4000" b="1" u="sng" dirty="0" smtClean="0">
                <a:solidFill>
                  <a:srgbClr val="7030A0"/>
                </a:solidFill>
              </a:rPr>
              <a:t>GALININKAS</a:t>
            </a:r>
            <a:r>
              <a:rPr lang="lt-LT" sz="4000" b="1" dirty="0" smtClean="0">
                <a:solidFill>
                  <a:srgbClr val="7030A0"/>
                </a:solidFill>
              </a:rPr>
              <a:t> KOKĮ? KOKIĄ?</a:t>
            </a:r>
          </a:p>
          <a:p>
            <a:pPr marL="0" indent="0">
              <a:buNone/>
            </a:pPr>
            <a:r>
              <a:rPr lang="lt-LT" sz="4000" b="1" dirty="0" smtClean="0"/>
              <a:t>Metalin</a:t>
            </a:r>
            <a:r>
              <a:rPr lang="lt-LT" sz="4000" b="1" dirty="0" smtClean="0">
                <a:solidFill>
                  <a:srgbClr val="FF0000"/>
                </a:solidFill>
              </a:rPr>
              <a:t>į </a:t>
            </a:r>
            <a:r>
              <a:rPr lang="lt-LT" sz="4000" b="1" dirty="0" smtClean="0"/>
              <a:t>šaukšt</a:t>
            </a:r>
            <a:r>
              <a:rPr lang="lt-LT" sz="4000" b="1" dirty="0" smtClean="0">
                <a:solidFill>
                  <a:srgbClr val="FF0000"/>
                </a:solidFill>
              </a:rPr>
              <a:t>ą </a:t>
            </a:r>
            <a:r>
              <a:rPr lang="lt-LT" sz="4000" b="1" dirty="0" smtClean="0"/>
              <a:t>– rašyk nosinę raidę.</a:t>
            </a:r>
            <a:endParaRPr lang="lt-L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7030A0"/>
                </a:solidFill>
              </a:rPr>
              <a:t>DAUGISKAITA</a:t>
            </a:r>
            <a:endParaRPr lang="lt-LT" b="1" dirty="0">
              <a:solidFill>
                <a:srgbClr val="7030A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b="1" u="sng" dirty="0" smtClean="0">
                <a:solidFill>
                  <a:srgbClr val="7030A0"/>
                </a:solidFill>
              </a:rPr>
              <a:t>VARDININKAS </a:t>
            </a:r>
            <a:r>
              <a:rPr lang="lt-LT" sz="4000" b="1" dirty="0" smtClean="0">
                <a:solidFill>
                  <a:srgbClr val="7030A0"/>
                </a:solidFill>
              </a:rPr>
              <a:t>KOKIE? </a:t>
            </a:r>
          </a:p>
          <a:p>
            <a:pPr marL="0" indent="0">
              <a:buNone/>
            </a:pPr>
            <a:r>
              <a:rPr lang="lt-LT" sz="4000" b="1" dirty="0" smtClean="0"/>
              <a:t>Auksin</a:t>
            </a:r>
            <a:r>
              <a:rPr lang="lt-LT" sz="4000" b="1" dirty="0" smtClean="0">
                <a:solidFill>
                  <a:srgbClr val="FF0000"/>
                </a:solidFill>
              </a:rPr>
              <a:t>iai</a:t>
            </a:r>
            <a:r>
              <a:rPr lang="lt-LT" sz="4000" b="1" dirty="0" smtClean="0"/>
              <a:t> žiedai – auksin</a:t>
            </a:r>
            <a:r>
              <a:rPr lang="lt-LT" sz="4000" b="1" dirty="0" smtClean="0">
                <a:solidFill>
                  <a:srgbClr val="FF0000"/>
                </a:solidFill>
              </a:rPr>
              <a:t>is</a:t>
            </a:r>
            <a:r>
              <a:rPr lang="lt-LT" sz="4000" b="1" dirty="0" smtClean="0"/>
              <a:t> žiedas</a:t>
            </a:r>
          </a:p>
          <a:p>
            <a:pPr marL="0" indent="0" algn="ctr">
              <a:buNone/>
            </a:pPr>
            <a:r>
              <a:rPr lang="lt-LT" sz="4000" b="1" u="sng" dirty="0" smtClean="0">
                <a:solidFill>
                  <a:srgbClr val="7030A0"/>
                </a:solidFill>
              </a:rPr>
              <a:t>KILMININKAS</a:t>
            </a:r>
            <a:r>
              <a:rPr lang="lt-LT" sz="4000" b="1" dirty="0" smtClean="0">
                <a:solidFill>
                  <a:srgbClr val="7030A0"/>
                </a:solidFill>
              </a:rPr>
              <a:t> KOKIŲ?</a:t>
            </a:r>
          </a:p>
          <a:p>
            <a:pPr marL="0" indent="0">
              <a:buNone/>
            </a:pPr>
            <a:r>
              <a:rPr lang="lt-LT" sz="4000" b="1" dirty="0" smtClean="0"/>
              <a:t>Auksin</a:t>
            </a:r>
            <a:r>
              <a:rPr lang="lt-LT" sz="4000" b="1" dirty="0" smtClean="0">
                <a:solidFill>
                  <a:srgbClr val="FF0000"/>
                </a:solidFill>
              </a:rPr>
              <a:t>ių</a:t>
            </a:r>
            <a:r>
              <a:rPr lang="lt-LT" sz="4000" b="1" dirty="0" smtClean="0">
                <a:solidFill>
                  <a:srgbClr val="7030A0"/>
                </a:solidFill>
              </a:rPr>
              <a:t> </a:t>
            </a:r>
            <a:r>
              <a:rPr lang="lt-LT" sz="4000" b="1" dirty="0" smtClean="0"/>
              <a:t>žied</a:t>
            </a:r>
            <a:r>
              <a:rPr lang="lt-LT" sz="4000" b="1" dirty="0" smtClean="0">
                <a:solidFill>
                  <a:srgbClr val="FF0000"/>
                </a:solidFill>
              </a:rPr>
              <a:t>ų </a:t>
            </a:r>
            <a:r>
              <a:rPr lang="lt-LT" sz="4000" b="1" dirty="0" smtClean="0"/>
              <a:t>- rašyk </a:t>
            </a:r>
            <a:r>
              <a:rPr lang="lt-LT" sz="4000" b="1" dirty="0" smtClean="0">
                <a:solidFill>
                  <a:srgbClr val="FF0000"/>
                </a:solidFill>
              </a:rPr>
              <a:t>nosinę raidę</a:t>
            </a:r>
            <a:endParaRPr lang="lt-L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u="sng" dirty="0" smtClean="0">
                <a:solidFill>
                  <a:srgbClr val="7030A0"/>
                </a:solidFill>
              </a:rPr>
              <a:t>NAUDININKAS</a:t>
            </a:r>
            <a:r>
              <a:rPr lang="lt-LT" b="1" dirty="0" smtClean="0">
                <a:solidFill>
                  <a:srgbClr val="7030A0"/>
                </a:solidFill>
              </a:rPr>
              <a:t> KOKIEMS? </a:t>
            </a:r>
            <a:endParaRPr lang="lt-LT" b="1" dirty="0">
              <a:solidFill>
                <a:srgbClr val="7030A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4800" b="1" dirty="0" smtClean="0"/>
              <a:t>Popierin</a:t>
            </a:r>
            <a:r>
              <a:rPr lang="lt-LT" sz="4800" b="1" dirty="0" smtClean="0">
                <a:solidFill>
                  <a:srgbClr val="FF0000"/>
                </a:solidFill>
              </a:rPr>
              <a:t>iams</a:t>
            </a:r>
            <a:r>
              <a:rPr lang="lt-LT" sz="4800" b="1" dirty="0" smtClean="0"/>
              <a:t> rankšluosč</a:t>
            </a:r>
            <a:r>
              <a:rPr lang="lt-LT" sz="4800" b="1" dirty="0" smtClean="0">
                <a:solidFill>
                  <a:srgbClr val="FF0000"/>
                </a:solidFill>
              </a:rPr>
              <a:t>iams </a:t>
            </a:r>
            <a:r>
              <a:rPr lang="lt-LT" sz="4800" b="1" dirty="0" smtClean="0"/>
              <a:t>- popierin</a:t>
            </a:r>
            <a:r>
              <a:rPr lang="lt-LT" sz="4800" b="1" dirty="0" smtClean="0">
                <a:solidFill>
                  <a:srgbClr val="FF0000"/>
                </a:solidFill>
              </a:rPr>
              <a:t>is</a:t>
            </a:r>
            <a:r>
              <a:rPr lang="lt-LT" sz="4800" b="1" dirty="0" smtClean="0"/>
              <a:t> rankšluost</a:t>
            </a:r>
            <a:r>
              <a:rPr lang="lt-LT" sz="4800" b="1" dirty="0" smtClean="0">
                <a:solidFill>
                  <a:srgbClr val="FF0000"/>
                </a:solidFill>
              </a:rPr>
              <a:t>is</a:t>
            </a:r>
          </a:p>
          <a:p>
            <a:pPr marL="0" indent="0">
              <a:buNone/>
            </a:pPr>
            <a:endParaRPr lang="lt-LT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lt-LT" sz="5400" b="1" dirty="0" smtClean="0"/>
              <a:t>Ką rašyti? – </a:t>
            </a:r>
            <a:r>
              <a:rPr lang="lt-LT" sz="5400" b="1" dirty="0" smtClean="0">
                <a:solidFill>
                  <a:srgbClr val="FF0000"/>
                </a:solidFill>
              </a:rPr>
              <a:t>ei</a:t>
            </a:r>
            <a:r>
              <a:rPr lang="lt-LT" sz="5400" b="1" dirty="0" smtClean="0"/>
              <a:t> ar – </a:t>
            </a:r>
            <a:r>
              <a:rPr lang="lt-LT" sz="5400" b="1" dirty="0" err="1" smtClean="0">
                <a:solidFill>
                  <a:srgbClr val="FF0000"/>
                </a:solidFill>
              </a:rPr>
              <a:t>iai</a:t>
            </a:r>
            <a:r>
              <a:rPr lang="lt-LT" sz="5400" b="1" dirty="0" smtClean="0">
                <a:solidFill>
                  <a:srgbClr val="FF0000"/>
                </a:solidFill>
              </a:rPr>
              <a:t> </a:t>
            </a:r>
            <a:r>
              <a:rPr lang="lt-LT" sz="5400" b="1" dirty="0" smtClean="0"/>
              <a:t>?</a:t>
            </a:r>
            <a:endParaRPr lang="lt-LT" sz="5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4800" b="1" dirty="0">
                <a:solidFill>
                  <a:srgbClr val="7030A0"/>
                </a:solidFill>
              </a:rPr>
              <a:t>Jei galūnė –</a:t>
            </a:r>
            <a:r>
              <a:rPr lang="lt-LT" sz="4800" b="1" dirty="0" err="1">
                <a:solidFill>
                  <a:srgbClr val="FF0000"/>
                </a:solidFill>
              </a:rPr>
              <a:t>is</a:t>
            </a:r>
            <a:r>
              <a:rPr lang="lt-LT" sz="4800" b="1" dirty="0">
                <a:solidFill>
                  <a:srgbClr val="7030A0"/>
                </a:solidFill>
              </a:rPr>
              <a:t>, tai rašom –</a:t>
            </a:r>
            <a:r>
              <a:rPr lang="lt-LT" sz="4800" b="1" dirty="0" err="1">
                <a:solidFill>
                  <a:srgbClr val="FF0000"/>
                </a:solidFill>
              </a:rPr>
              <a:t>iai</a:t>
            </a:r>
            <a:r>
              <a:rPr lang="lt-LT" sz="4800" b="1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lt-LT" sz="4800" b="1" dirty="0">
                <a:solidFill>
                  <a:srgbClr val="7030A0"/>
                </a:solidFill>
              </a:rPr>
              <a:t>Jei galūnė – </a:t>
            </a:r>
            <a:r>
              <a:rPr lang="lt-LT" sz="4800" b="1" dirty="0">
                <a:solidFill>
                  <a:srgbClr val="FF0000"/>
                </a:solidFill>
              </a:rPr>
              <a:t>ė</a:t>
            </a:r>
            <a:r>
              <a:rPr lang="lt-LT" sz="4800" b="1" dirty="0">
                <a:solidFill>
                  <a:srgbClr val="7030A0"/>
                </a:solidFill>
              </a:rPr>
              <a:t>,</a:t>
            </a:r>
            <a:r>
              <a:rPr lang="lt-LT" sz="4800" b="1" dirty="0"/>
              <a:t> </a:t>
            </a:r>
            <a:r>
              <a:rPr lang="lt-LT" sz="4800" b="1" dirty="0">
                <a:solidFill>
                  <a:srgbClr val="7030A0"/>
                </a:solidFill>
              </a:rPr>
              <a:t>tai rašom – </a:t>
            </a:r>
            <a:r>
              <a:rPr lang="lt-LT" sz="4800" b="1" dirty="0">
                <a:solidFill>
                  <a:srgbClr val="FF0000"/>
                </a:solidFill>
              </a:rPr>
              <a:t>ei</a:t>
            </a:r>
            <a:r>
              <a:rPr lang="lt-LT" sz="4800" b="1" dirty="0">
                <a:solidFill>
                  <a:srgbClr val="7030A0"/>
                </a:solidFill>
              </a:rPr>
              <a:t>.</a:t>
            </a:r>
            <a:r>
              <a:rPr lang="lt-LT" sz="4800" b="1" dirty="0"/>
              <a:t> </a:t>
            </a:r>
            <a:endParaRPr lang="lt-LT" sz="4800" b="1" dirty="0" smtClean="0"/>
          </a:p>
          <a:p>
            <a:pPr marL="0" indent="0">
              <a:buNone/>
            </a:pPr>
            <a:r>
              <a:rPr lang="lt-LT" sz="4800" b="1" dirty="0" smtClean="0"/>
              <a:t>Šilkin</a:t>
            </a:r>
            <a:r>
              <a:rPr lang="lt-LT" sz="4800" b="1" dirty="0" smtClean="0">
                <a:solidFill>
                  <a:srgbClr val="FF0000"/>
                </a:solidFill>
              </a:rPr>
              <a:t>ei</a:t>
            </a:r>
            <a:r>
              <a:rPr lang="lt-LT" sz="4800" b="1" dirty="0" smtClean="0"/>
              <a:t> skarel</a:t>
            </a:r>
            <a:r>
              <a:rPr lang="lt-LT" sz="4800" b="1" dirty="0" smtClean="0">
                <a:solidFill>
                  <a:srgbClr val="FF0000"/>
                </a:solidFill>
              </a:rPr>
              <a:t>ei</a:t>
            </a:r>
            <a:r>
              <a:rPr lang="lt-LT" sz="4800" b="1" dirty="0" smtClean="0"/>
              <a:t> – šilkin</a:t>
            </a:r>
            <a:r>
              <a:rPr lang="lt-LT" sz="4800" b="1" dirty="0" smtClean="0">
                <a:solidFill>
                  <a:srgbClr val="FF0000"/>
                </a:solidFill>
              </a:rPr>
              <a:t>ė</a:t>
            </a:r>
            <a:r>
              <a:rPr lang="lt-LT" sz="4800" b="1" dirty="0" smtClean="0"/>
              <a:t> skarel</a:t>
            </a:r>
            <a:r>
              <a:rPr lang="lt-LT" sz="4800" b="1" dirty="0" smtClean="0">
                <a:solidFill>
                  <a:srgbClr val="FF0000"/>
                </a:solidFill>
              </a:rPr>
              <a:t>ė</a:t>
            </a:r>
          </a:p>
          <a:p>
            <a:pPr marL="0" indent="0">
              <a:buNone/>
            </a:pPr>
            <a:r>
              <a:rPr lang="lt-LT" sz="4800" b="1" dirty="0" smtClean="0"/>
              <a:t>Vilnon</a:t>
            </a:r>
            <a:r>
              <a:rPr lang="lt-LT" sz="4800" b="1" dirty="0" smtClean="0">
                <a:solidFill>
                  <a:srgbClr val="FF0000"/>
                </a:solidFill>
              </a:rPr>
              <a:t>iams </a:t>
            </a:r>
            <a:r>
              <a:rPr lang="lt-LT" sz="4800" b="1" dirty="0" smtClean="0"/>
              <a:t>megztin</a:t>
            </a:r>
            <a:r>
              <a:rPr lang="lt-LT" sz="4800" b="1" dirty="0" smtClean="0">
                <a:solidFill>
                  <a:srgbClr val="FF0000"/>
                </a:solidFill>
              </a:rPr>
              <a:t>iams </a:t>
            </a:r>
            <a:r>
              <a:rPr lang="lt-LT" sz="4800" b="1" dirty="0" smtClean="0"/>
              <a:t>– vilnon</a:t>
            </a:r>
            <a:r>
              <a:rPr lang="lt-LT" sz="4800" b="1" dirty="0" smtClean="0">
                <a:solidFill>
                  <a:srgbClr val="FF0000"/>
                </a:solidFill>
              </a:rPr>
              <a:t>is</a:t>
            </a:r>
            <a:r>
              <a:rPr lang="lt-LT" sz="4800" b="1" dirty="0" smtClean="0"/>
              <a:t> megztin</a:t>
            </a:r>
            <a:r>
              <a:rPr lang="lt-LT" sz="4800" b="1" dirty="0" smtClean="0">
                <a:solidFill>
                  <a:srgbClr val="FF0000"/>
                </a:solidFill>
              </a:rPr>
              <a:t>is</a:t>
            </a:r>
            <a:r>
              <a:rPr lang="lt-LT" sz="4800" b="1" dirty="0" smtClean="0"/>
              <a:t>.</a:t>
            </a:r>
          </a:p>
          <a:p>
            <a:pPr marL="0" indent="0">
              <a:buNone/>
            </a:pPr>
            <a:r>
              <a:rPr lang="lt-LT" sz="4800" b="1" dirty="0" smtClean="0"/>
              <a:t>    </a:t>
            </a:r>
            <a:endParaRPr lang="lt-LT" sz="4800" b="1" dirty="0"/>
          </a:p>
        </p:txBody>
      </p:sp>
    </p:spTree>
    <p:extLst>
      <p:ext uri="{BB962C8B-B14F-4D97-AF65-F5344CB8AC3E}">
        <p14:creationId xmlns:p14="http://schemas.microsoft.com/office/powerpoint/2010/main" val="13916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Atlikite užduotį 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>
                <a:solidFill>
                  <a:srgbClr val="FF0000"/>
                </a:solidFill>
              </a:rPr>
              <a:t>Nepamirškite naudotis rašybos taisyklėmis, kurias pakartojome.</a:t>
            </a:r>
          </a:p>
          <a:p>
            <a:pPr marL="0" indent="0">
              <a:buNone/>
            </a:pPr>
            <a:r>
              <a:rPr lang="lt-LT" b="1" dirty="0" smtClean="0"/>
              <a:t>Užduoties atlikimui skiriama 5 min.</a:t>
            </a:r>
          </a:p>
          <a:p>
            <a:pPr marL="0" indent="0">
              <a:buNone/>
            </a:pPr>
            <a:r>
              <a:rPr lang="lt-LT" b="1" dirty="0" smtClean="0">
                <a:solidFill>
                  <a:schemeClr val="accent4">
                    <a:lumMod val="75000"/>
                  </a:schemeClr>
                </a:solidFill>
              </a:rPr>
              <a:t>„Meškiukams“ </a:t>
            </a:r>
            <a:r>
              <a:rPr lang="lt-LT" b="1" dirty="0" smtClean="0"/>
              <a:t>-  4 sakiniai.</a:t>
            </a:r>
          </a:p>
          <a:p>
            <a:pPr marL="0" indent="0">
              <a:buNone/>
            </a:pPr>
            <a:r>
              <a:rPr lang="lt-LT" b="1" dirty="0" smtClean="0">
                <a:solidFill>
                  <a:schemeClr val="accent4">
                    <a:lumMod val="75000"/>
                  </a:schemeClr>
                </a:solidFill>
              </a:rPr>
              <a:t>„Peliukams“ </a:t>
            </a:r>
            <a:r>
              <a:rPr lang="lt-LT" b="1" dirty="0" smtClean="0"/>
              <a:t>-  6 sakiniai.</a:t>
            </a:r>
          </a:p>
          <a:p>
            <a:pPr marL="0" indent="0">
              <a:buNone/>
            </a:pPr>
            <a:r>
              <a:rPr lang="lt-LT" b="1" dirty="0" smtClean="0">
                <a:solidFill>
                  <a:schemeClr val="accent4">
                    <a:lumMod val="75000"/>
                  </a:schemeClr>
                </a:solidFill>
              </a:rPr>
              <a:t>„Mašinėlėms“ </a:t>
            </a:r>
            <a:r>
              <a:rPr lang="lt-LT" b="1" dirty="0" smtClean="0"/>
              <a:t>– visi.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11050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792088"/>
          </a:xfrm>
        </p:spPr>
        <p:txBody>
          <a:bodyPr/>
          <a:lstStyle/>
          <a:p>
            <a:r>
              <a:rPr lang="lt-LT" b="1" dirty="0" smtClean="0"/>
              <a:t>Pasitikrinkime: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t-LT" sz="3600" b="1" dirty="0"/>
              <a:t>Su </a:t>
            </a:r>
            <a:r>
              <a:rPr lang="lt-LT" sz="3600" b="1" dirty="0" smtClean="0"/>
              <a:t>įkyr</a:t>
            </a:r>
            <a:r>
              <a:rPr lang="lt-LT" sz="3600" b="1" dirty="0" smtClean="0">
                <a:solidFill>
                  <a:srgbClr val="FF0000"/>
                </a:solidFill>
              </a:rPr>
              <a:t>iais</a:t>
            </a:r>
            <a:r>
              <a:rPr lang="lt-LT" sz="3600" b="1" dirty="0" smtClean="0"/>
              <a:t>  šiaurin</a:t>
            </a:r>
            <a:r>
              <a:rPr lang="lt-LT" sz="3600" b="1" dirty="0" smtClean="0">
                <a:solidFill>
                  <a:srgbClr val="FF0000"/>
                </a:solidFill>
              </a:rPr>
              <a:t>iais</a:t>
            </a:r>
            <a:r>
              <a:rPr lang="lt-LT" sz="3600" b="1" dirty="0" smtClean="0"/>
              <a:t>  </a:t>
            </a:r>
            <a:r>
              <a:rPr lang="lt-LT" sz="3600" b="1" dirty="0"/>
              <a:t>vėjais atūžia žiema. Ji piktais </a:t>
            </a:r>
            <a:r>
              <a:rPr lang="lt-LT" sz="3600" b="1" dirty="0" smtClean="0"/>
              <a:t>ledin</a:t>
            </a:r>
            <a:r>
              <a:rPr lang="lt-LT" sz="3600" b="1" dirty="0" smtClean="0">
                <a:solidFill>
                  <a:srgbClr val="FF0000"/>
                </a:solidFill>
              </a:rPr>
              <a:t>iai</a:t>
            </a:r>
            <a:r>
              <a:rPr lang="lt-LT" sz="3600" b="1" dirty="0" smtClean="0"/>
              <a:t>s   </a:t>
            </a:r>
            <a:r>
              <a:rPr lang="lt-LT" sz="3600" b="1" dirty="0"/>
              <a:t>gūsiais įsiveržia net į </a:t>
            </a:r>
            <a:r>
              <a:rPr lang="lt-LT" sz="3600" b="1" dirty="0" smtClean="0"/>
              <a:t>didel</a:t>
            </a:r>
            <a:r>
              <a:rPr lang="lt-LT" sz="3600" b="1" dirty="0" smtClean="0">
                <a:solidFill>
                  <a:srgbClr val="FF0000"/>
                </a:solidFill>
              </a:rPr>
              <a:t>e</a:t>
            </a:r>
            <a:r>
              <a:rPr lang="lt-LT" sz="3600" b="1" dirty="0" smtClean="0"/>
              <a:t>s gir</a:t>
            </a:r>
            <a:r>
              <a:rPr lang="lt-LT" sz="3600" b="1" dirty="0" smtClean="0">
                <a:solidFill>
                  <a:srgbClr val="FF0000"/>
                </a:solidFill>
              </a:rPr>
              <a:t>ia</a:t>
            </a:r>
            <a:r>
              <a:rPr lang="lt-LT" sz="3600" b="1" dirty="0" smtClean="0"/>
              <a:t>s</a:t>
            </a:r>
            <a:r>
              <a:rPr lang="lt-LT" sz="3600" b="1" dirty="0"/>
              <a:t>. Nuo pikto šalčio </a:t>
            </a:r>
            <a:r>
              <a:rPr lang="lt-LT" sz="3600" b="1" dirty="0" err="1"/>
              <a:t>skeldi</a:t>
            </a:r>
            <a:r>
              <a:rPr lang="lt-LT" sz="3600" b="1" dirty="0"/>
              <a:t> </a:t>
            </a:r>
            <a:r>
              <a:rPr lang="lt-LT" sz="3600" b="1" dirty="0" smtClean="0"/>
              <a:t> išdid</a:t>
            </a:r>
            <a:r>
              <a:rPr lang="lt-LT" sz="3600" b="1" dirty="0" smtClean="0">
                <a:solidFill>
                  <a:srgbClr val="FF0000"/>
                </a:solidFill>
              </a:rPr>
              <a:t>ū</a:t>
            </a:r>
            <a:r>
              <a:rPr lang="lt-LT" sz="3600" b="1" dirty="0" smtClean="0"/>
              <a:t>s </a:t>
            </a:r>
            <a:r>
              <a:rPr lang="lt-LT" sz="3600" b="1" dirty="0"/>
              <a:t>ąžuolai. Dreba aukšti uosiai, verkia balti </a:t>
            </a:r>
            <a:r>
              <a:rPr lang="lt-LT" sz="3600" b="1" dirty="0" smtClean="0"/>
              <a:t>beržel</a:t>
            </a:r>
            <a:r>
              <a:rPr lang="lt-LT" sz="3600" b="1" dirty="0" smtClean="0">
                <a:solidFill>
                  <a:srgbClr val="FF0000"/>
                </a:solidFill>
              </a:rPr>
              <a:t>iai</a:t>
            </a:r>
            <a:r>
              <a:rPr lang="lt-LT" sz="3600" b="1" dirty="0" smtClean="0"/>
              <a:t>. </a:t>
            </a:r>
            <a:r>
              <a:rPr lang="lt-LT" sz="3600" b="1" dirty="0"/>
              <a:t>Lūžta </a:t>
            </a:r>
            <a:r>
              <a:rPr lang="lt-LT" sz="3600" b="1" dirty="0" smtClean="0"/>
              <a:t>pilk</a:t>
            </a:r>
            <a:r>
              <a:rPr lang="lt-LT" sz="3600" b="1" dirty="0" smtClean="0">
                <a:solidFill>
                  <a:srgbClr val="FF0000"/>
                </a:solidFill>
              </a:rPr>
              <a:t>ų</a:t>
            </a:r>
            <a:r>
              <a:rPr lang="lt-LT" sz="3600" b="1" dirty="0" smtClean="0"/>
              <a:t> drebul</a:t>
            </a:r>
            <a:r>
              <a:rPr lang="lt-LT" sz="3600" b="1" dirty="0" smtClean="0">
                <a:solidFill>
                  <a:srgbClr val="FF0000"/>
                </a:solidFill>
              </a:rPr>
              <a:t>ių</a:t>
            </a:r>
            <a:r>
              <a:rPr lang="lt-LT" sz="3600" b="1" dirty="0" smtClean="0"/>
              <a:t> </a:t>
            </a:r>
            <a:r>
              <a:rPr lang="lt-LT" sz="3600" b="1" dirty="0"/>
              <a:t>šakos. Tik </a:t>
            </a:r>
            <a:r>
              <a:rPr lang="lt-LT" sz="3600" b="1" dirty="0" smtClean="0"/>
              <a:t>žal</a:t>
            </a:r>
            <a:r>
              <a:rPr lang="lt-LT" sz="3600" b="1" dirty="0" smtClean="0">
                <a:solidFill>
                  <a:srgbClr val="FF0000"/>
                </a:solidFill>
              </a:rPr>
              <a:t>ia</a:t>
            </a:r>
            <a:r>
              <a:rPr lang="lt-LT" sz="3600" b="1" dirty="0" smtClean="0"/>
              <a:t> </a:t>
            </a:r>
            <a:r>
              <a:rPr lang="lt-LT" sz="3600" b="1" dirty="0"/>
              <a:t>eglė nenusileidžia šiurpiems </a:t>
            </a:r>
            <a:r>
              <a:rPr lang="lt-LT" sz="3600" b="1" dirty="0" smtClean="0"/>
              <a:t>šalč</a:t>
            </a:r>
            <a:r>
              <a:rPr lang="lt-LT" sz="3600" b="1" dirty="0" smtClean="0">
                <a:solidFill>
                  <a:srgbClr val="FF0000"/>
                </a:solidFill>
              </a:rPr>
              <a:t>ia</a:t>
            </a:r>
            <a:r>
              <a:rPr lang="lt-LT" sz="3600" b="1" dirty="0" smtClean="0"/>
              <a:t>ms</a:t>
            </a:r>
            <a:r>
              <a:rPr lang="lt-LT" sz="3600" b="1" dirty="0"/>
              <a:t>. Ji tarytum nebijo </a:t>
            </a:r>
            <a:r>
              <a:rPr lang="lt-LT" sz="3600" b="1" dirty="0" smtClean="0"/>
              <a:t>pikt</a:t>
            </a:r>
            <a:r>
              <a:rPr lang="lt-LT" sz="3600" b="1" dirty="0" smtClean="0">
                <a:solidFill>
                  <a:srgbClr val="FF0000"/>
                </a:solidFill>
              </a:rPr>
              <a:t>ų  </a:t>
            </a:r>
            <a:r>
              <a:rPr lang="lt-LT" sz="3600" b="1" dirty="0"/>
              <a:t>žiemos </a:t>
            </a:r>
            <a:r>
              <a:rPr lang="lt-LT" sz="3600" b="1" dirty="0" smtClean="0"/>
              <a:t>išdaig</a:t>
            </a:r>
            <a:r>
              <a:rPr lang="lt-LT" sz="3600" b="1" dirty="0" smtClean="0">
                <a:solidFill>
                  <a:srgbClr val="FF0000"/>
                </a:solidFill>
              </a:rPr>
              <a:t>ų</a:t>
            </a:r>
            <a:r>
              <a:rPr lang="lt-LT" sz="3600" b="1" dirty="0" smtClean="0"/>
              <a:t>. </a:t>
            </a:r>
            <a:r>
              <a:rPr lang="lt-LT" sz="3600" b="1" dirty="0"/>
              <a:t>Žalios rankos nepasiduoda </a:t>
            </a:r>
            <a:r>
              <a:rPr lang="lt-LT" sz="3600" b="1" dirty="0" smtClean="0"/>
              <a:t>šiaurin</a:t>
            </a:r>
            <a:r>
              <a:rPr lang="lt-LT" sz="3600" b="1" dirty="0" smtClean="0">
                <a:solidFill>
                  <a:srgbClr val="FF0000"/>
                </a:solidFill>
              </a:rPr>
              <a:t>ia</a:t>
            </a:r>
            <a:r>
              <a:rPr lang="lt-LT" sz="3600" b="1" dirty="0" smtClean="0"/>
              <a:t>ms </a:t>
            </a:r>
            <a:r>
              <a:rPr lang="lt-LT" sz="3600" b="1" dirty="0"/>
              <a:t>vėjams. Po ja puikūs namai ir </a:t>
            </a:r>
            <a:r>
              <a:rPr lang="lt-LT" sz="3600" b="1" dirty="0" smtClean="0"/>
              <a:t>bail</a:t>
            </a:r>
            <a:r>
              <a:rPr lang="lt-LT" sz="3600" b="1" dirty="0" smtClean="0">
                <a:solidFill>
                  <a:srgbClr val="FF0000"/>
                </a:solidFill>
              </a:rPr>
              <a:t>ia</a:t>
            </a:r>
            <a:r>
              <a:rPr lang="lt-LT" sz="3600" b="1" dirty="0" smtClean="0"/>
              <a:t>m </a:t>
            </a:r>
            <a:r>
              <a:rPr lang="lt-LT" sz="3600" b="1" dirty="0"/>
              <a:t>kiškiui, ir </a:t>
            </a:r>
            <a:r>
              <a:rPr lang="lt-LT" sz="3600" b="1" dirty="0" smtClean="0"/>
              <a:t>rūsč</a:t>
            </a:r>
            <a:r>
              <a:rPr lang="lt-LT" sz="3600" b="1" dirty="0" smtClean="0">
                <a:solidFill>
                  <a:srgbClr val="FF0000"/>
                </a:solidFill>
              </a:rPr>
              <a:t>ia</a:t>
            </a:r>
            <a:r>
              <a:rPr lang="lt-LT" sz="3600" b="1" dirty="0" smtClean="0"/>
              <a:t>m </a:t>
            </a:r>
            <a:r>
              <a:rPr lang="lt-LT" sz="3600" b="1" dirty="0"/>
              <a:t>vilkui.</a:t>
            </a:r>
          </a:p>
          <a:p>
            <a:pPr marL="0" indent="0">
              <a:buNone/>
            </a:pPr>
            <a:endParaRPr lang="lt-LT" sz="3600" b="1" dirty="0"/>
          </a:p>
        </p:txBody>
      </p:sp>
    </p:spTree>
    <p:extLst>
      <p:ext uri="{BB962C8B-B14F-4D97-AF65-F5344CB8AC3E}">
        <p14:creationId xmlns:p14="http://schemas.microsoft.com/office/powerpoint/2010/main" val="2757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 smtClean="0"/>
              <a:t>Pagal paveikslėlį sukurk trumpą pasakojimą, pavartodamas kuo daugiau būdvardžių.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1" name="Picture 3" descr="C:\3D-paveiksliukai\mi9com-80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2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Pakartokime, ką prisiminėme, išmokome ir įsivertinkime save.</a:t>
            </a:r>
            <a:endParaRPr lang="lt-LT" b="1" dirty="0"/>
          </a:p>
        </p:txBody>
      </p:sp>
      <p:pic>
        <p:nvPicPr>
          <p:cNvPr id="3074" name="Picture 2" descr="C:\3D-paveiksliukai\buchteddy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58000"/>
            <a:ext cx="4556963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6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t-LT" b="1" dirty="0" smtClean="0"/>
              <a:t>Šiandien pamokoje: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79806" y="1916832"/>
            <a:ext cx="8579296" cy="5544616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3600" dirty="0" smtClean="0"/>
              <a:t> </a:t>
            </a:r>
            <a:r>
              <a:rPr lang="lt-LT" sz="3600" b="1" dirty="0" smtClean="0"/>
              <a:t>Prisiminsime ką žinome apie </a:t>
            </a:r>
            <a:r>
              <a:rPr lang="lt-LT" sz="3600" b="1" dirty="0" smtClean="0">
                <a:solidFill>
                  <a:srgbClr val="FF0000"/>
                </a:solidFill>
              </a:rPr>
              <a:t>būdvardį.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3600" b="1" dirty="0" smtClean="0"/>
              <a:t> Pakartosime, kaip reikia rašyti daiktavardžių ir būdvardžių: vienaskaitos  naudininką, galininką; daugiskaitos vardininką, kilmininką, naudininką.</a:t>
            </a:r>
          </a:p>
          <a:p>
            <a:pPr marL="342900" lvl="2" indent="-342900">
              <a:buFont typeface="Wingdings" panose="05000000000000000000" pitchFamily="2" charset="2"/>
              <a:buChar char="v"/>
            </a:pPr>
            <a:r>
              <a:rPr lang="lt-LT" sz="3600" b="1" dirty="0" smtClean="0"/>
              <a:t> Atlikdami užduotis mokysimės rašyti be klaidų, laikysimės išmoktų rašybos taisyklių.</a:t>
            </a:r>
          </a:p>
          <a:p>
            <a:pPr marL="0" lvl="2" indent="0">
              <a:buNone/>
            </a:pPr>
            <a:endParaRPr lang="lt-LT" sz="3600" b="1" dirty="0" smtClean="0"/>
          </a:p>
          <a:p>
            <a:pPr marL="342900" lvl="2" indent="-342900">
              <a:buFont typeface="Wingdings" panose="05000000000000000000" pitchFamily="2" charset="2"/>
              <a:buChar char="v"/>
            </a:pPr>
            <a:endParaRPr lang="lt-LT" sz="3600" b="1" dirty="0" smtClean="0"/>
          </a:p>
          <a:p>
            <a:pPr>
              <a:buFont typeface="Wingdings" panose="05000000000000000000" pitchFamily="2" charset="2"/>
              <a:buChar char="v"/>
            </a:pPr>
            <a:endParaRPr lang="lt-LT" sz="3600" b="1" dirty="0" smtClean="0"/>
          </a:p>
          <a:p>
            <a:pPr marL="400050" lvl="1" indent="0">
              <a:buNone/>
            </a:pPr>
            <a:r>
              <a:rPr lang="lt-LT" sz="3600" b="1" dirty="0" smtClean="0"/>
              <a:t> 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5265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7030A0"/>
                </a:solidFill>
              </a:rPr>
              <a:t>Vertinimas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/>
              <a:t>Už gerai atliktą užduotį gausite po žalią veiduką.</a:t>
            </a:r>
          </a:p>
          <a:p>
            <a:pPr marL="0" indent="0">
              <a:buNone/>
            </a:pPr>
            <a:r>
              <a:rPr lang="lt-LT" b="1" dirty="0" smtClean="0"/>
              <a:t>Jei surinksite 8 veidukus – puiku.</a:t>
            </a:r>
          </a:p>
          <a:p>
            <a:pPr marL="0" indent="0">
              <a:buNone/>
            </a:pPr>
            <a:endParaRPr lang="lt-LT" b="1" dirty="0" smtClean="0"/>
          </a:p>
          <a:p>
            <a:pPr marL="0" indent="0">
              <a:buNone/>
            </a:pPr>
            <a:r>
              <a:rPr lang="lt-LT" b="1" dirty="0" smtClean="0"/>
              <a:t>Jei surinksite 5 – 6 veidukus  – gerai. </a:t>
            </a:r>
          </a:p>
          <a:p>
            <a:pPr marL="0" indent="0">
              <a:buNone/>
            </a:pPr>
            <a:r>
              <a:rPr lang="lt-LT" sz="800" b="1" dirty="0" smtClean="0"/>
              <a:t> </a:t>
            </a:r>
            <a:endParaRPr lang="lt-LT" b="1" dirty="0" smtClean="0"/>
          </a:p>
          <a:p>
            <a:pPr marL="0" indent="0">
              <a:buNone/>
            </a:pPr>
            <a:r>
              <a:rPr lang="lt-LT" b="1" dirty="0" smtClean="0"/>
              <a:t>Jei 2-3 – reikia dar daug mokytis.</a:t>
            </a:r>
            <a:endParaRPr lang="lt-LT" b="1" dirty="0"/>
          </a:p>
        </p:txBody>
      </p:sp>
      <p:pic>
        <p:nvPicPr>
          <p:cNvPr id="4" name="Picture 5" descr="2275bdbb48a852cffe916bddd75a9909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61590"/>
            <a:ext cx="2231825" cy="18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0f67ae27ff0ab88a4eccbe3ddf230f7a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20" y="3140968"/>
            <a:ext cx="136815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420a31cabf31a0cd9f27aa6fa362775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1800199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1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b="1" dirty="0" smtClean="0"/>
              <a:t>PAKARTOKIME:</a:t>
            </a:r>
            <a:br>
              <a:rPr lang="lt-LT" sz="4000" b="1" dirty="0" smtClean="0"/>
            </a:br>
            <a:endParaRPr lang="lt-LT" sz="40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sz="4000" b="1" dirty="0" smtClean="0">
                <a:solidFill>
                  <a:srgbClr val="FF0000"/>
                </a:solidFill>
              </a:rPr>
              <a:t>Į kokius pagrindinius klausimus atsako būdvardis?</a:t>
            </a:r>
          </a:p>
          <a:p>
            <a:pPr marL="0" indent="0">
              <a:buNone/>
            </a:pPr>
            <a:r>
              <a:rPr lang="lt-LT" dirty="0" smtClean="0"/>
              <a:t>Atsakymus rašykite ant įmaučių.</a:t>
            </a:r>
          </a:p>
          <a:p>
            <a:pPr marL="0" indent="0">
              <a:buNone/>
            </a:pP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Koks? Kokia? Kokie? Kokios?</a:t>
            </a:r>
          </a:p>
          <a:p>
            <a:pPr marL="0" indent="0">
              <a:buNone/>
            </a:pPr>
            <a:r>
              <a:rPr lang="lt-LT" dirty="0" smtClean="0"/>
              <a:t>(už teisingą atsakymą gaunate vieną žalią veiduką)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303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lt-LT" b="1" dirty="0" smtClean="0"/>
              <a:t>KAIP KAITOMAS BŪDVARDIS?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 anchor="t">
            <a:normAutofit/>
          </a:bodyPr>
          <a:lstStyle/>
          <a:p>
            <a:r>
              <a:rPr lang="lt-LT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Giminėmis</a:t>
            </a:r>
            <a:r>
              <a:rPr lang="lt-LT" sz="4400" b="1" dirty="0" smtClean="0"/>
              <a:t> (vyriškoji, moteriškoji)</a:t>
            </a:r>
          </a:p>
          <a:p>
            <a:r>
              <a:rPr lang="lt-LT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Skaičiais</a:t>
            </a:r>
            <a:r>
              <a:rPr lang="lt-LT" sz="4400" b="1" dirty="0" smtClean="0"/>
              <a:t> (vienaskaita, daugiskaita)</a:t>
            </a:r>
          </a:p>
          <a:p>
            <a:r>
              <a:rPr lang="lt-LT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Linksniais</a:t>
            </a:r>
            <a:r>
              <a:rPr lang="lt-LT" sz="4400" b="1" dirty="0" smtClean="0"/>
              <a:t> (vardininkas, kilmininkas, naudininkas, galininkas, </a:t>
            </a:r>
            <a:r>
              <a:rPr lang="lt-LT" sz="4400" b="1" dirty="0" err="1" smtClean="0"/>
              <a:t>įnagininkas</a:t>
            </a:r>
            <a:r>
              <a:rPr lang="lt-LT" sz="4400" b="1" dirty="0" smtClean="0"/>
              <a:t>, vietininkas, </a:t>
            </a:r>
            <a:r>
              <a:rPr lang="lt-LT" sz="4400" b="1" dirty="0" err="1" smtClean="0"/>
              <a:t>šauksmininkas</a:t>
            </a:r>
            <a:r>
              <a:rPr lang="lt-LT" sz="4400" b="1" dirty="0" smtClean="0"/>
              <a:t>)  </a:t>
            </a:r>
            <a:endParaRPr lang="lt-LT" sz="4400" b="1" dirty="0"/>
          </a:p>
        </p:txBody>
      </p:sp>
    </p:spTree>
    <p:extLst>
      <p:ext uri="{BB962C8B-B14F-4D97-AF65-F5344CB8AC3E}">
        <p14:creationId xmlns:p14="http://schemas.microsoft.com/office/powerpoint/2010/main" val="152896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400" b="1" dirty="0" smtClean="0"/>
              <a:t>Iš duotų skiemenų sudarykite kuo daugiau žodžių. </a:t>
            </a:r>
          </a:p>
          <a:p>
            <a:pPr marL="0" indent="0">
              <a:buNone/>
            </a:pPr>
            <a:r>
              <a:rPr lang="lt-LT" sz="4400" b="1" dirty="0" smtClean="0"/>
              <a:t>Jei sugalvotas žodis bus </a:t>
            </a:r>
            <a:r>
              <a:rPr lang="lt-LT" sz="4400" b="1" dirty="0" smtClean="0">
                <a:solidFill>
                  <a:srgbClr val="FF0000"/>
                </a:solidFill>
              </a:rPr>
              <a:t>veiksmažodis</a:t>
            </a:r>
            <a:r>
              <a:rPr lang="lt-LT" sz="4400" b="1" dirty="0" smtClean="0"/>
              <a:t>, pelnysite </a:t>
            </a:r>
            <a:r>
              <a:rPr lang="lt-LT" sz="4400" b="1" dirty="0" smtClean="0">
                <a:solidFill>
                  <a:srgbClr val="FF0000"/>
                </a:solidFill>
              </a:rPr>
              <a:t>1</a:t>
            </a:r>
            <a:r>
              <a:rPr lang="lt-LT" sz="4400" b="1" dirty="0" smtClean="0"/>
              <a:t> </a:t>
            </a:r>
            <a:r>
              <a:rPr lang="lt-LT" sz="4400" b="1" dirty="0" smtClean="0">
                <a:solidFill>
                  <a:srgbClr val="FF0000"/>
                </a:solidFill>
              </a:rPr>
              <a:t>tašką;</a:t>
            </a:r>
          </a:p>
          <a:p>
            <a:pPr marL="0" indent="0">
              <a:buNone/>
            </a:pPr>
            <a:r>
              <a:rPr lang="lt-LT" sz="4400" b="1" dirty="0" smtClean="0"/>
              <a:t>Jei</a:t>
            </a:r>
            <a:r>
              <a:rPr lang="lt-LT" sz="4400" b="1" dirty="0" smtClean="0">
                <a:solidFill>
                  <a:srgbClr val="FF0000"/>
                </a:solidFill>
              </a:rPr>
              <a:t> daiktavardis – 2 taškus;</a:t>
            </a:r>
          </a:p>
          <a:p>
            <a:pPr marL="0" indent="0">
              <a:buNone/>
            </a:pPr>
            <a:r>
              <a:rPr lang="lt-LT" sz="4400" b="1" dirty="0" smtClean="0"/>
              <a:t>Jei</a:t>
            </a:r>
            <a:r>
              <a:rPr lang="lt-LT" sz="4400" b="1" dirty="0" smtClean="0">
                <a:solidFill>
                  <a:srgbClr val="FF0000"/>
                </a:solidFill>
              </a:rPr>
              <a:t> būdvardis – 3 taškus.</a:t>
            </a:r>
            <a:endParaRPr lang="lt-LT" sz="4400" b="1" dirty="0"/>
          </a:p>
        </p:txBody>
      </p:sp>
    </p:spTree>
    <p:extLst>
      <p:ext uri="{BB962C8B-B14F-4D97-AF65-F5344CB8AC3E}">
        <p14:creationId xmlns:p14="http://schemas.microsoft.com/office/powerpoint/2010/main" val="12418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SKIEMENYS</a:t>
            </a:r>
            <a:r>
              <a:rPr lang="lt-LT" sz="3200" b="1" dirty="0" smtClean="0"/>
              <a:t/>
            </a:r>
            <a:br>
              <a:rPr lang="lt-LT" sz="3200" b="1" dirty="0" smtClean="0"/>
            </a:br>
            <a:r>
              <a:rPr lang="lt-LT" sz="3200" b="1" dirty="0" smtClean="0"/>
              <a:t>(užduoties atlikimui skiriama 4 min)</a:t>
            </a:r>
            <a:endParaRPr lang="lt-LT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163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67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 smtClean="0"/>
              <a:t>Kai draugai skaitys sudarytus žodžius, atidžiai klausykitės ir vertinkite imdami veidukus.</a:t>
            </a:r>
            <a:endParaRPr lang="lt-LT" sz="3600" b="1" dirty="0"/>
          </a:p>
        </p:txBody>
      </p:sp>
      <p:pic>
        <p:nvPicPr>
          <p:cNvPr id="1026" name="Picture 2" descr="C:\3D-paveiksliukai\7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37168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3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Užduotį atlikite sąsiuvinyje</a:t>
            </a:r>
            <a:endParaRPr lang="lt-LT" b="1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Iš duotų sakinių išrašyk būdvardžius.</a:t>
            </a:r>
          </a:p>
          <a:p>
            <a:pPr marL="0" indent="0">
              <a:buNone/>
            </a:pPr>
            <a:r>
              <a:rPr lang="lt-LT" sz="4000" dirty="0" smtClean="0"/>
              <a:t>Septyni vabalai išlindo iš tamsaus kampo ir artėjo prie ugninio   stalo. Visai iš arti juos mačiau. Su stipriomis žnyplėmis, didelėmis     akimis ir juodomis   lazdomis.</a:t>
            </a:r>
            <a:endParaRPr lang="lt-LT" sz="4000" dirty="0"/>
          </a:p>
        </p:txBody>
      </p:sp>
      <p:sp>
        <p:nvSpPr>
          <p:cNvPr id="2" name="Stačiakampis 1"/>
          <p:cNvSpPr/>
          <p:nvPr/>
        </p:nvSpPr>
        <p:spPr>
          <a:xfrm>
            <a:off x="5580112" y="2179712"/>
            <a:ext cx="1944216" cy="673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bg1"/>
                </a:solidFill>
              </a:rPr>
              <a:t>tamsaus</a:t>
            </a:r>
            <a:endParaRPr lang="lt-LT" sz="4000" dirty="0">
              <a:solidFill>
                <a:schemeClr val="bg1"/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644008" y="2876824"/>
            <a:ext cx="1908212" cy="56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/>
              <a:t>ugninio</a:t>
            </a:r>
            <a:endParaRPr lang="lt-LT" sz="4000" dirty="0"/>
          </a:p>
        </p:txBody>
      </p:sp>
      <p:sp>
        <p:nvSpPr>
          <p:cNvPr id="6" name="Stačiakampis 5"/>
          <p:cNvSpPr/>
          <p:nvPr/>
        </p:nvSpPr>
        <p:spPr>
          <a:xfrm>
            <a:off x="6228184" y="353701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/>
              <a:t>stipriomis</a:t>
            </a:r>
            <a:endParaRPr lang="lt-LT" sz="4000" dirty="0"/>
          </a:p>
        </p:txBody>
      </p:sp>
      <p:sp>
        <p:nvSpPr>
          <p:cNvPr id="7" name="Stačiakampis 6"/>
          <p:cNvSpPr/>
          <p:nvPr/>
        </p:nvSpPr>
        <p:spPr>
          <a:xfrm>
            <a:off x="2771800" y="4077072"/>
            <a:ext cx="2520280" cy="69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/>
              <a:t>didelėmis</a:t>
            </a:r>
            <a:endParaRPr lang="lt-LT" sz="4000" dirty="0"/>
          </a:p>
        </p:txBody>
      </p:sp>
      <p:sp>
        <p:nvSpPr>
          <p:cNvPr id="8" name="Stačiakampis 7"/>
          <p:cNvSpPr/>
          <p:nvPr/>
        </p:nvSpPr>
        <p:spPr>
          <a:xfrm>
            <a:off x="395536" y="5085184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/>
              <a:t>juodomis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27348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502</Words>
  <Application>Microsoft Office PowerPoint</Application>
  <PresentationFormat>Demonstracija ekrane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19" baseType="lpstr">
      <vt:lpstr>Office tema</vt:lpstr>
      <vt:lpstr>BŪDVARDIS KARTOJIMAS</vt:lpstr>
      <vt:lpstr>Šiandien pamokoje:</vt:lpstr>
      <vt:lpstr>Vertinimas</vt:lpstr>
      <vt:lpstr>PAKARTOKIME: </vt:lpstr>
      <vt:lpstr>KAIP KAITOMAS BŪDVARDIS?</vt:lpstr>
      <vt:lpstr>PowerPoint pristatymas</vt:lpstr>
      <vt:lpstr>SKIEMENYS (užduoties atlikimui skiriama 4 min)</vt:lpstr>
      <vt:lpstr>Kai draugai skaitys sudarytus žodžius, atidžiai klausykitės ir vertinkite imdami veidukus.</vt:lpstr>
      <vt:lpstr>Užduotį atlikite sąsiuvinyje</vt:lpstr>
      <vt:lpstr>Pakartokime būdvardžio rašybos taisykles:</vt:lpstr>
      <vt:lpstr>VIENASKAITA </vt:lpstr>
      <vt:lpstr>DAUGISKAITA</vt:lpstr>
      <vt:lpstr>NAUDININKAS KOKIEMS? </vt:lpstr>
      <vt:lpstr>Ką rašyti? – ei ar – iai ?</vt:lpstr>
      <vt:lpstr>Atlikite užduotį </vt:lpstr>
      <vt:lpstr>Pasitikrinkime:</vt:lpstr>
      <vt:lpstr>Pagal paveikslėlį sukurk trumpą pasakojimą, pavartodamas kuo daugiau būdvardžių.</vt:lpstr>
      <vt:lpstr>Pakartokime, ką prisiminėme, išmokome ir įsivertinkime save.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BŪDVARDIS. KARTOJIMAS</dc:title>
  <dc:creator>edukation</dc:creator>
  <cp:lastModifiedBy>edukation</cp:lastModifiedBy>
  <cp:revision>30</cp:revision>
  <dcterms:created xsi:type="dcterms:W3CDTF">2013-11-23T15:41:49Z</dcterms:created>
  <dcterms:modified xsi:type="dcterms:W3CDTF">2013-11-26T07:54:00Z</dcterms:modified>
</cp:coreProperties>
</file>