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1" r:id="rId6"/>
    <p:sldId id="261" r:id="rId7"/>
    <p:sldId id="262" r:id="rId8"/>
    <p:sldId id="263" r:id="rId9"/>
    <p:sldId id="264" r:id="rId10"/>
    <p:sldId id="268" r:id="rId11"/>
    <p:sldId id="270" r:id="rId12"/>
    <p:sldId id="265" r:id="rId13"/>
    <p:sldId id="272" r:id="rId14"/>
    <p:sldId id="266" r:id="rId15"/>
    <p:sldId id="267" r:id="rId16"/>
    <p:sldId id="269" r:id="rId17"/>
    <p:sldId id="273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06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384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338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60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9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949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117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31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02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14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01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395F-8493-4E5D-9E7B-39F5DCA84B79}" type="datetimeFigureOut">
              <a:rPr lang="lt-LT" smtClean="0"/>
              <a:t>2013.11.27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87E1-0F12-4964-B5A4-62EF1A9CC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36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gsawplanet.com/?rc=play&amp;pid=331e083963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google.lt/imgres?sa=X&amp;biw=1366&amp;bih=673&amp;tbm=isch&amp;tbnid=iP2O1BqK-03m7M:&amp;imgrefurl=http://www.meteliuparkas.lt/?id%3D6%26pg%3D9&amp;docid=sqNNunaulz8fiM&amp;imgurl=http://meteliai.v3studija.lt/imgz/vezliukas.jpg&amp;w=280&amp;h=189&amp;ei=iAWWUuK_NIrMygOThYDABQ&amp;zoom=1&amp;ved=1t:3588,r:40,s:0,i:209&amp;iact=rc&amp;page=3&amp;tbnh=151&amp;tbnw=224&amp;start=36&amp;ndsp=21&amp;tx=159&amp;ty=56" TargetMode="External"/><Relationship Id="rId2" Type="http://schemas.openxmlformats.org/officeDocument/2006/relationships/hyperlink" Target="http://www.google.lt/imgres?sa=X&amp;biw=1366&amp;bih=673&amp;tbm=isch&amp;tbnid=spn-M6-WVR63IM:&amp;imgrefurl=http://www.sauluk.lt/naudingi-patarimai-apie-masalus/sliekai/&amp;docid=Tel_z6hI4HB7HM&amp;imgurl=http://www.sauluk.lt/wp-content/uploads/sliekai.jpg&amp;w=468&amp;h=312&amp;ei=SQSWUrj2DOL_ygPgyYDwCA&amp;zoom=1&amp;ved=1t:3588,r:12,s:0,i:137&amp;iact=rc&amp;page=2&amp;tbnh=180&amp;tbnw=257&amp;start=12&amp;ndsp=23&amp;tx=80&amp;ty=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lt/imgres?sa=X&amp;biw=1366&amp;bih=673&amp;tbm=isch&amp;tbnid=b0X6nOk7A5l-eM:&amp;imgrefurl=http://lt.wikipedia.org/wiki/E%C5%BEerin%C4%97_varl%C4%97&amp;docid=wrCTAwrVvF3mOM&amp;imgurl=http://upload.wikimedia.org/wikipedia/commons/thumb/a/af/RanaRidibundaFemale.jpg/260px-RanaRidibundaFemale.jpg&amp;w=260&amp;h=207&amp;ei=CwWWUrv6D8jbygOBvYHYAw&amp;zoom=1&amp;ved=1t:3588,r:43,s:0,i:239&amp;iact=rc&amp;page=3&amp;tbnh=165&amp;tbnw=192&amp;start=31&amp;ndsp=23&amp;tx=116&amp;ty=63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gsawplanet.com/?rc=play&amp;pid=245110205c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gsawplanet.com/?rc=play&amp;pid=040545837c7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gsawplanet.com/?rc=play&amp;pid=3c745c2f0c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stevenround-birdphotography.com/source/fallow-deer-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venround-birdphotography.com/source/brown-hare-49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stevenround-birdphotography.com/source/fox-10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lt-LT" sz="5400" b="1" dirty="0" smtClean="0">
                <a:solidFill>
                  <a:srgbClr val="7030A0"/>
                </a:solidFill>
              </a:rPr>
              <a:t>Atspėkite, kas čia?</a:t>
            </a:r>
            <a:endParaRPr lang="lt-LT" sz="5400" b="1" dirty="0">
              <a:solidFill>
                <a:srgbClr val="7030A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http://www.jigsawplanet.com/?rc=play&amp;pid=331e08396374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8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800" b="1" dirty="0">
                <a:solidFill>
                  <a:srgbClr val="FF0000"/>
                </a:solidFill>
              </a:rPr>
              <a:t>Šiltakraujai</a:t>
            </a:r>
            <a:r>
              <a:rPr lang="lt-LT" sz="3600" b="1" dirty="0"/>
              <a:t> – tie, kurių kūnas yra šiltas. Kūno temperatūra paprastai būna aukštesnė už aplinkos temperatūrą. </a:t>
            </a:r>
            <a:r>
              <a:rPr lang="lt-LT" sz="3600" b="1" dirty="0">
                <a:solidFill>
                  <a:srgbClr val="FF0000"/>
                </a:solidFill>
              </a:rPr>
              <a:t>Visi žinduoliai </a:t>
            </a:r>
            <a:r>
              <a:rPr lang="lt-LT" sz="3600" b="1" dirty="0"/>
              <a:t>(kurie maitinasi motinos pienu) ir </a:t>
            </a:r>
            <a:r>
              <a:rPr lang="lt-LT" sz="3600" b="1" dirty="0">
                <a:solidFill>
                  <a:srgbClr val="FF0000"/>
                </a:solidFill>
              </a:rPr>
              <a:t>paukščiai</a:t>
            </a:r>
            <a:r>
              <a:rPr lang="lt-LT" sz="3600" b="1" dirty="0"/>
              <a:t> yra šiltakraujai.</a:t>
            </a:r>
          </a:p>
          <a:p>
            <a:pPr marL="0" indent="0">
              <a:buNone/>
            </a:pPr>
            <a:r>
              <a:rPr lang="lt-LT" sz="3600" b="1" dirty="0"/>
              <a:t>Nuo</a:t>
            </a:r>
            <a:r>
              <a:rPr lang="lt-LT" sz="3600" b="1" dirty="0">
                <a:solidFill>
                  <a:srgbClr val="FF0000"/>
                </a:solidFill>
              </a:rPr>
              <a:t> </a:t>
            </a:r>
            <a:r>
              <a:rPr lang="lt-LT" sz="3600" b="1" dirty="0"/>
              <a:t>temperatūrų svyravimo ar atšalimo juos </a:t>
            </a:r>
            <a:r>
              <a:rPr lang="lt-LT" sz="3600" b="1" dirty="0">
                <a:solidFill>
                  <a:schemeClr val="accent5"/>
                </a:solidFill>
              </a:rPr>
              <a:t>saugo kailis bei plunksnos</a:t>
            </a:r>
            <a:r>
              <a:rPr lang="lt-LT" sz="3600" b="1" dirty="0"/>
              <a:t>.</a:t>
            </a:r>
          </a:p>
          <a:p>
            <a:pPr marL="0" indent="0">
              <a:buNone/>
            </a:pP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3764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9" y="190500"/>
            <a:ext cx="3911824" cy="3240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5" y="157110"/>
            <a:ext cx="421515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" y="3171150"/>
            <a:ext cx="406119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9" y="3171150"/>
            <a:ext cx="391182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lt-LT" sz="5400" b="1" u="sng" dirty="0" smtClean="0">
                <a:solidFill>
                  <a:srgbClr val="FF0000"/>
                </a:solidFill>
              </a:rPr>
              <a:t>Šaltakraujai</a:t>
            </a:r>
            <a:endParaRPr lang="lt-LT" sz="5400" b="1" u="sng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4400" b="1" dirty="0" smtClean="0"/>
              <a:t>Gyvūnai, kurių </a:t>
            </a:r>
            <a:r>
              <a:rPr lang="lt-LT" sz="4400" b="1" dirty="0" smtClean="0">
                <a:solidFill>
                  <a:srgbClr val="FF0000"/>
                </a:solidFill>
              </a:rPr>
              <a:t>kūno</a:t>
            </a:r>
            <a:r>
              <a:rPr lang="lt-LT" sz="4400" b="1" dirty="0" smtClean="0"/>
              <a:t> </a:t>
            </a:r>
            <a:r>
              <a:rPr lang="lt-LT" sz="4400" b="1" dirty="0" smtClean="0">
                <a:solidFill>
                  <a:srgbClr val="FF0000"/>
                </a:solidFill>
              </a:rPr>
              <a:t>temperatūra kinta </a:t>
            </a:r>
            <a:r>
              <a:rPr lang="lt-LT" sz="4400" b="1" dirty="0" smtClean="0"/>
              <a:t>priklausomai nuo aplinkos temperatūros. Tai – ropliai, žuvys, varliagyviai, šliužai (visi bestuburiai). Jų </a:t>
            </a:r>
            <a:r>
              <a:rPr lang="lt-LT" sz="4400" b="1" dirty="0" smtClean="0">
                <a:solidFill>
                  <a:srgbClr val="FF0000"/>
                </a:solidFill>
              </a:rPr>
              <a:t>kūno temperatūra didėja </a:t>
            </a:r>
            <a:r>
              <a:rPr lang="lt-LT" sz="4400" b="1" dirty="0" smtClean="0"/>
              <a:t>arba </a:t>
            </a:r>
            <a:r>
              <a:rPr lang="lt-LT" sz="4400" b="1" dirty="0" smtClean="0">
                <a:solidFill>
                  <a:srgbClr val="FF0000"/>
                </a:solidFill>
              </a:rPr>
              <a:t>mažėja</a:t>
            </a:r>
            <a:r>
              <a:rPr lang="lt-LT" sz="4400" b="1" dirty="0" smtClean="0"/>
              <a:t> kartu su aplinkos temperatūra.</a:t>
            </a:r>
            <a:endParaRPr lang="lt-LT" sz="4400" b="1" dirty="0"/>
          </a:p>
        </p:txBody>
      </p:sp>
    </p:spTree>
    <p:extLst>
      <p:ext uri="{BB962C8B-B14F-4D97-AF65-F5344CB8AC3E}">
        <p14:creationId xmlns:p14="http://schemas.microsoft.com/office/powerpoint/2010/main" val="31676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https://encrypted-tbn2.gstatic.com/images?q=tbn:ANd9GcSj7MVibXXieJJqWkGqf5EniG3WPrXsvT4FDvwLeNvOrwU7KniA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068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1.gstatic.com/images?q=tbn:ANd9GcQcP9dqzwOOiGQmXPfZxckE6-s4DCpSOvmdttPlSnu-O_N1Ap1y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2808312" cy="2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MSERUUExQWFRUWFxcYGRcYGRkZHRoYGxcXHBgYFxYaHSYeGBokGhgVHy8gIycpLCwsGB4xNTAqNSYrLCkBCQoKDgwOGg8PGiwlHyQsLCksLCwsLCwsLCwsLCwpLCwsLCwsLCwsLCwpLCwsLCwsLCwsLCwsLCwpKSwpLCwsKf/AABEIAMIBAwMBIgACEQEDEQH/xAAbAAACAwEBAQAAAAAAAAAAAAAEBQIDBgABB//EAD8QAAECBAUCBAUDAgQGAQUAAAECEQADITEEBRJBUSJhBhNxgTKRobHwQsHRUuEHFCPxFRYzYoKychckQ4PC/8QAGgEAAwEBAQEAAAAAAAAAAAAAAQIDAAQFBv/EACkRAAICAgIBBAEEAwEAAAAAAAABAhEDIRIxQQQTIjJRFGGBkUJxoQX/2gAMAwEAAhEDEQA/ANdLWLm0EypoNoxeJx8yYtKUW3jRSJZSkCsdSk2JQ1TjBqYRNSi8D4LBaa7mCpmGJhl+4SZxQEU4rNUpoYkMtLRTOycbwbBslJzAE0i3G5qEiA0qly7kPAk463IiE88YjJNnJx0wngR5isepNSYFE9Q6S7mEOc4CaVuVnSGpSI/qyntmplY5ShSDsLMNyYxCcyIZEtyQ0OsJh56gGck8bRl6ty8A9ujToVqN4hNlLeFMjw7in1JJBFWJjSYIr0ssMYpDJfYr0K/+FlRcwVLwIEGnEC0UicCaGOhSQCyWgGJ2ivzRHiVPBbTARJrHq5cRmWpHklR3jN/gwBMldUGIl0iRTV4nMJAifT2E5CmEeBDxyWIjhMaLLfQDxcikDGUIL86BpphkYkhMQmIpHqVNHi5ggMwOZhAtFOHxru4gieeIomdO0JxraAQngv2gTGyQRBE+fApBN4p2YWaI6DTho9gcQ2NcLgJYbSBBypILRRlkhkubwfKVE0gWW+UAIlIUDFc2bSKJUxgS4A5MJKah2wheInAAmEkzETC6javSOO5gualJSVqU7b8e0ATsxTLS6lMGtz7xwZc7l0OkJ8fn0sILJOutxeMrM8QTPMJ1MFGLvG+aJmJT5VGNki8UeH/CC53XOVoRsk/EePQRyuXk6ElFWx9is4JCdHUsgBwNzEZ+SLUlZnL1V+FBseX3sYMy/IylY0FwmgLMBXfk1v2g3E5QseYUqbVUncFzUGnIgScF1Ii5vwJcsw6JBdFXo6mPr9RDP/mmchISClIIcMlieQ8K8yyeaA/6U1cJuSCFU9aevvGdyzEzRMIWmiQ4CnFC7APa8bhKcbizd9mzT4snIOrWaXAb1/eLsH46UtIUlQIqCG3ffiMphMzQpWhXSp9OksXVWoIobXEGypaU1CQNXU26rcUd4g7hp2mZo3GF8WIUCJidrgRQtKFrCpCtJuUl2PtGUR8JJ/UzXs/3gWfmcyUR0EsTY1IZ/TeHx5cr0ti0bzEYWaOot/4xBGYaaGhHMZ/AeKFKlpUJjJJNFNbu/wCUgr/nKU4CghRHcVMUjnrw0Nb8mnwmICkvFcxSiYVHNZJIJSRv0kj/AHiSM5A+FdC/xNtHZH/0MaWxasZCeUmsWTcRqDCFEjNtSmWoAct9Lxb/AJ9jQoZ2vFF6zDLyCqC5SiIslqrC+ZmwBYj5F4uGMo4Hziv6vDFfYFBU6Yxiha+4hPicQVuX5pCnFIINaxzfr3f1Maup9IrmEveM7k2elC9C1OlVATcHb2jSolazHZizRyq0AuDBLmF87HAqZoNxKGpA2GwoBeKtMwJi1F6RyEneDZyRAq1bQyiAkEiOgFZLx0UAahDPF+kAPCrD4WYEuTWLkTixBvHM5tIyKcXjr9QSA4s7mMVmec6QQCekc7k3AjRZxhRMT0rIVv3jCZtgClZKjSPJnlaZ1YopjzBeL0qw6kCiq6u/8whXip+ImJlpJYlvaK8qyuZOUyEEIBAJj6HlmRypVWCRYnfvXcmIykl8pf0Vbjj0uxBhPDijMAlJcJLKUrnsLGsaWahMsDzC5YUAf2O0A5vInTVBEtflSQNnBVepIb0iyXh06RpuH6iCSLU9KxpRckm/6Xf8nO3b2Rm+J0tQiWA5IFaD0FIVTvFqSpAAKgstYVb+pNwLfOLMdlUrUXcvs9PpcGBZeHlguEAFJLXpeordyYWsUfDNoaYrOyEgF21AgDgj5kOXeK5q5E5JBZwAQNyG2+avnC1eJBUFWZkh6jU5/Tu9K94BHxMQApiKkEsTQBhX24PaINa1owZmPg+VOA0OhIN+VAdIH0rF8/CFIYknQQkqfYs7EC9q+sDKmzHBGxsH6nFWrtSvrdoMl5qoICSNRUDW3wmzDtu9awXKbVN2AglDLSDRwaXdlC2wtEpU91KcMlLVIYUuz/KOlZ8olLykqmOwTUMLFiab7RdiM1TqGuWEpDVG1agABzZ3g07pxBsB0S5iX03LCjbsbeovAf8Ay7ISoqIKuoM5tzTaxMOcRnGCGkKUUkEgOlSRZ6qIFexaLZoklDygVObu71o55IBp2huc4/F2g7KETU6S+z8829IRTfEcoK0salgaFnLV4EPsNLQpRJOnU1ge9uD6wNK8I4aZMCwoMFUFhSpcbn+8CMsST9xf6MQVLPen96+kUYzHmSh2Kxu3HaHkzLwdQSof0twDR/WpPzimZkyiyEh0gEOWvt3sInGUL2a2CyphKQtL2F+DenyieLx83TpB3vBn/ClgJ6ah6Pbj1+cV43K1qSdNFci9u9O0FceSdoFixeImSQFncHfbd/4EcjxFLmO5AIFHfhnOz7x6nDzUJGslSgz0/B6wtxMjcy776SI6HlTVP/gXK1RXmWJSkFRP7k1jZ+C8486Q7uUHS/2+kfO8ZhBMoCQ23t9Ib5BilYYEJZlXH5vDenzRwytipaPpGJW4eKUIOh4z8nP3hjIxr2tHtwyQyK4sASou0VziGjpJO8SmyYoAAUgx0F+THQOJhpiMf5aWVfaFmFzUqBJFSYZTMMJh1K2i2XliKUiLt7AL1yNdbML94X4nKZKg6q8k/tzDnNViUgKIVpeyRxuo8QBNzHDLS6iSGBLjvX0qRHDmlf1X8jptHZNNlq6UJ0oHs/pC7G4SdiJx1K0yZZBbcM/s5p8otw4QlSjLIIIZBZ6cA/l4PmYYy8N5iylDudIcknZgezfOIqKhK0FI8w4WtCqAJYgEUNdjTdohh8s0dRNSzBjUVuTc29XirC+KfNBKkhKU9KQmrkP9KXhPiPE4TMS4JKyyQFB/ir3Ft+RGpu0huLNDgpGhB1hlkk2J52FWH7tCbHzEpcl6lhRiXF247xfNnqWXA2SC7kJZ6ENU92v84Gx2BUtBSAEvVXVx8KdVxQmge9jaEltrl0ItPZlp+dMrUrTp1lFw71DgcOPaCsAsLllSRUhg9+53JFDAeL8JYybOBKFU6QQmltgBapvUvzD3AeF5+HkBK0KUXBUPewb7wM+OMY3Eq6KAFdJAJKR8VaVYaQzluLxHEP5fSSl3L8Eu5u7P82g/D5PO/Sg3NqbCms7PT2j2X4fmyh1I1ODUm5JobvQc8Rzwi4tOhLM1kGYzZk5WsqIFDdgHZwdid/SNTOSxAYaWqbBzZ/uwjyXgVpASEqdxUo+n9IqTv84hiMHMoCD8RJJBbagB2qflByu3aVBF2JyeXMASp0pCxTc7ln3Yn+0HSpQQEpSKBTBnqAD/AP1EpsklASbE6i7uWIu1XOz8fKMhJANyzkAhm6y6fS1e8B5JTVN9CkpMpyqYpQAbT2YPc8+20JU55L1mWp0BTsQXep32qPmYd6wE1YhRcJAt9qP3+8IMT4RQZwVqIHSWr2LEmgsfwQ2NQafLsI6Chd3Jo97V9xvAuNXMX1S5pQQWcE13cB2P1gudLpQ6RRJU1iEkv9xZoCw8zUFCgAN9hQWUbPSFTp2AbjHKIbUXA33Ydt/aIyMapDOS7EkE1Zg37wBKPdwPqf6j6Ozf7QnkYxczFplH9DnpDMwLOTXesPGKlb/BqGedTZ2hwSS5rwAd+Q1fb5r8vzOYsKckqrYEtWjtD3NcrVMCJaaAnqNQwbn0Bp2jjhkyZehIAapox4dX+/FIEpQ4VWzaoXnFs2pILh6A/K14iCg8g/R49xPOwgET+rh9ogoJvQQqcgNQvF+WZ2qUoBVUmAFEfNyIGmYlKPiISOSWimKUoS+JqPpEueFJBBoY9XiWjJZLilK6AXFx6RpJErmPoMeXkhGqJ/5kx7HGUBHsXsBotJJASA5O9gOTHhypdSZxJ/pHSkfIaj84tkhTFTUB9drtvWF4nzCp1LoLgBn79z9LxwZsrbo0UAYvLMaAUpmy5iTRQUCKH3+v8wnHhtUkqBWFBlJUjqIDizkNGjGYGSlWpQUp3Zw5fl+KUgxATOSkpdJ2NGNHIoSGNaRzqTXRSj5tP8SrwzoSC6nDlPwtb3oIUTcVisWrSpR01u7N6ftGk8VZvrmrQJKUrQWS4Oo1+J2bS0BZfjErFTpV/SQQfoe0I+7SKVQN4fUUTRKWo6aiodn3vvtZo1OSeFpM/GmZpKTKZ+SS9Q1g28JpmCX+kJOqrpcnv6H1gTJfEuIwk1ZBSoLpqqKps+4ve1YbnsD2fUMRKwkuZpmLAN9JVpDOXdjX3ihWeZeg0Uih2D7mle8fJcfi582Z5swsF1dyxHLm1yPnDbC5BLKddg+nUV7/AKnRw28aKteAe2jV5z/ihhpbaElR2eg9T2vAH/1aQpKlaQ9GDevP5WMnmXhJJIIBqNQABL/0pFfc027wVgvCCEolKmIAQel3rqarijNffaGm4xVuQXFIJxP+I0xmCtOk7Dg22rCXHeP56v1XqC1QWD7wzzLAYZCF9CUkdQSwrUtt03et46TkmEmhPSdRJKixASlumtHhIyilbM6q0I8q8fYhJIKyoFr1/LRrcJ/iCouZiRQVLM24b2eF8vI8KgK/0nZgCQ1x8ZJNPztGfx+FC1qMtQ1MAX+FL0ezc89nhYyjkejLfg38jxlhFgFSai7Mznuf4imb4owWou1Xem7Fq7jvT3j5riUhJAQsm7qA+Lmmw4gNMlf6wrhg161I4tDLGn2x3FI+pS/HOCCQgofYgAONn9Gr6wYcwwc0FdQVEFypqkkOQexf94+SzMDNITpr2A+En9K1sxLB2eg4tDOTlGJSwKCHqASHP4wgZMcYqrFSR9JkZaJqXSsXLOS7gXA9ms0Kp2XBLAkAWIS23ajlt/3hPl01aXBBBBpXf1PpFAxs1BqaO9RXjfa0cigpP4sPBPyaNeD/ANMJAUEg0N6c3/pa3vBWXZeknWkOauwtW3qzwqV46ISw4NT1OSG96/vAUz/EI6SJUsayOpTE1rVrDiA8M2I4Gvx0sCrO216fubj3hBmeM8tO6i9Dd1dvaL1+KEKw/mKqWNCa6mqOACTGH8T5xNGMTLsEMGG5KElXsSWHZoTHilJsWK3sNzmRO8vWuajDyjYqoVdk/qUeyRCVE6QlJMuaVqHddai6VbVhBicSvEGZNnTHWEhgSA51ABCU7JAegswgrw5gCp1G1AO5e3yj0Vh9uFyYbV6RdOmTiaFTXikS1FYC3N7ubiNWjBgn8YRbPWhCGUQwOptyae+wjlj6rdJFKIeBjN89iCEgG+0fQQSDCvw3g9MoKUNKlVA4G0OSRejx7fp01C32yMtsrMwx5E1TBzHkdNijOdjZvmmUgjSsaq2BYv8AUP7wF5ily1JSt1ilbncW7U94vz1LISsUKFAv7i/u0LkT1ECcJYc0JsPT5sR2McGXGoyDB6DMtlaySsdXwm5+EfqPNWexpDDCz0pWZYo1+7AU73vCzMMGpA86SplJbU5dhVySaFne0FJwYm6ZiJg8xiFGrH+Li8QlHyVPcwydE8hZUEs7OC7M1TStPwwmzjwJJAC5K1gizCjkPVrBvkdofiakp0TCOx1N2Z27faIzcH0hNSEgsR29+HiMnQ8UY3ES5oCEKUNhehIqQTep33aCBlqwFEFK0fqQAQxs9uqz/wAwScMJqGKSUUdwzVIJDbWPtGfx/iGZKm+QkpShIWNeqpNAUqFQT2bvBXz+L7DJUQzLJVISfLIep8rUwI5A/AbPFGR56EzNCwwKS5YuQ5BA7tTaFGLykFRKCVIoQbFJP6SPXevEW4CXMTOSiYCUlwPSrMTxzxQw7g4JxYp9LlYweW8vSlILuPi1GwLhyBaF2KlggqKj0lw//cbgDcPAeTZWpydaUDTqAUd7kN2tDGfjwuSE6CC4c0FuCPy0eTmdPuwUYPPpU1ajKSCUlZUVVL9mFI1eWYNXl6SSlRAUoTGPGloumuQnQACHU9XPttWB0z9QLq1UcOzAAEk372MWn6pzgo10KyGJYSzpAd9g5a7kk0fiAMJiUoopOq6jRj29mrBsqcANuNvlS/r6xRqBI1EHgXYXFjUwkJtdFIT4boS4hloJAYuWr9IuwknWlJKf9RN2LgtZ+Ni0GYlEuyAXetAKeptHuFw6UVS4KkmwBcPdX9uIKy8V8e/3KTyqfijyQhQZKV9JIWqWyWC2ICnZ/h9BDkA8k8g89oHmLBSGSSaOTsLUPaKcVmokpJLuDQMHJ9d6xCcsmae+yLQXOUFaQWFDV6He29r9zCXNsv1p80q0y3UlBt5ml30ncO43esJsfnipitS1OdgCwHtHmVZixUT1EBRANgTv6uB8o9LFg9j5S2zV+A6RlyUSwpYC3bpQSFGpoSQwDkbVhknOJcoFKZIlLAbqH/tR+PnAGU4JK5RK5gCyoq7mzAtVqfaAc4UkroSojcvQcOa/SGb5PY9boYYfOETSUKQlJXukNUcgbd4XeJMAVrRMV8QASavqCbEHlqNS0H+GPBc2eoTCCBcO7AcxoMw8JSZQ1zl0FdhxuXicZVL4rRKVWYGdg5Sy6pfUfUOfYhz84e4DJylGtQ0JAoOBzBH/ABfByVK8kGYTT4X4YhRt7QvxOLnYg9R0I/pHENKLnHj4CkFTMVLCaK1K4F47AZKpa/NmUq6UmvziWX4VEs0Afk3humdxFcGCMNhbCBqUWJZoNkDTe0CS1mCkmjcx6Cb8kmJJ2YzAosKPHsPRg0R7GuQDYT5AINOkg0O/rAQn6VaFBkqDAsGsxDWtV4PlAkEEwJiJSGqW0uNr3/mG9THqQkGQWNaJqUCuncCobpU3qLRjMDi5mrylLIQVl2eiqOTuwjSJxaSuWqSoky70YAKpXs4b1aAc5SDi5KkA9TEi3UKKDnsxct8UccXWmW6Gs/K6J1BNPhUk2BFTcuN/aKRi1SkhSy7qcsQ2gWJJsohrR4NcucySpaC7oDbO+pN0wg8QZvJWlOlVS4ULkcjSXapI2tCqPPofseYPOJWISvQQlSgwJYMGuG+Hf11doxGfeH5UxSv0zdZq/SSKBuDu8NssnS0KSUpSQpBZn6AaaqhlHv6tDTxFISpJIFhpC7gDtzUEe0SyR4vRRPwYnw3hlrUZcxQEwJUmwJWLgFJYEsCQbn1jYysNI0mZ5IJUgOUpdqHY37vGHzXBF5a3ZViXar9JHD2jTYLFrmP1EKS6lijaRQGou7ewinL3FtmaroAWqaUKUhIC0FiDuAxFrFvxqREZ+gBOskEhvfd90tz3EMJOMQSRWqQolmAU9yGsR+0ZjxblVpqDUuAW2Li377XjheKMpfIzRrVHUHSp3oGoTQezXhd/xCXLVoWrS1XLlyaNvYfePn2FxEx9KVdT0qXttUekHrwU4jzJjkDk1FbkXIho+jgntiGrObBa9CAArkkFxzWzj3+kC4zMBLXVSRRqV4ck8/WogDLp8jQ8xYCv6Zf5c/TvAWY4hOJ6JSSGOoqKgAEs2qYWoATyancmCsUHKlZXhSsOneJ06200rVqN2F/wQbIzuUlSVKKS1dJBA7A6RTmL8oyXCADWsrWQAJi0LCFKsEoChUCl6Wg3H4VABT5dmcigYG6R+0aUMaeiaQd4XXKxZW85LgvpFLl6JpQGB/GsyQpSZEsBw3WNjzCiblstVUpAP9Qp7tCjHSJcuZ1LKSwsS97/AEjRxxVuPf5NRuco/wAN5ekLK0rJD1sO394tm+EMNKSpSlBJN7AD2N4yeE8ZTpUsISrUirKUCG+V/aFs/P8AUkmaVrL0eg9uPlFHiUnbuxdmmweSoIW0yWoKo+oJIHuD9DFuBynAyyFTJ4W36EuXY0fc/KMWPEamATLQGetz7xQrGzVOSW9KfaKxxPyZyPo2cf4h6Bow6AkCgKmHyTeMVmGMVPXqnTFTDxYD0f8AiF2FQzvU8wYmRUd4ssYqaXR0iSDRNPzmL5M4gtFmBw4STE8NScX+HvsYLjXRrstllRrDHDu0eJwWqiS0NJWCLBotGIrZSlRhjhSG6rxBOBVTZ4jiQUnSGJEM5JCnq59bx0WJwwIc7x0U5xAbhZKVDhqmBc8kapagwdSaPsef7wbMWzJFBu8J81w/mhwSwLKAv9IbJbQi0ZHCTla0pRUlklqMCQ70+vfmHE/GKCkrTVcssSTQgXBDVBH7QxyqVL+PS65fTq7VanIeJTcm8wzPLPxAPcvwfRmHtHBOLk9dnRFojhClYTOlKLuyksCpLsAlhUpcXL+sZLOci0OSkpck67DY1LUrUv6Q6zDLpmHUFg9SQxOzPZQNxVrQzwnivDT0mXikpSsBtRNLbG4I4MTWnRmnHaMFh8QU9FA4YK2Je77E8Q0yvPdaTKmj4NRBdNGv61b6w3xngWXMCVyZwVLfqQkghqDofhjQ+kB4jwH5C9UtetDvpNFAWuoMan/aDOScaYyaYpzHCa0qSaJNAWfcdPbeI+EpBBdbq0ny1yzd7JIJ7c8wbiiEg+UdWkjUktqDMzpBLbxTJwhM4TEOlKwRMSDun4Vfce0Tw6kkPJ2h1nC5KalJuyjQOlqv/U0Z7FoQpBQlWtAfT6G4PBB+8Mc6xsoytFyQSHDHp2IYNWFxlpQgMlt/nf0hvVwincfIIt0YTOJ3lLDocHaxDcEQJPzszGCiphYGre8NfG2G6ULB3Ib1cvGWTLJqbQcSTimxJNpjAT/NUmWhJJNEi/c+m5eN94YytSUeWh0pU3mHT8Z2ClXCXcADvuTGZ/w/wcteLCTfSpnsSzN7u3zj7ZgFSZEshwSolidg5YWuIM0ugxdCfMsuly5ekkrZWtINknbSmwG9YU4jGoSgqWQA25LntBWd45JVd3/ijwtxAlqKAwLVDc8k7iOJxL+BRisxmBKlJCluOnpLD1Jv7RkTNdbqdayXL0Hvv7RvMcgsGHUkkuOHhVjNK0qUw1pA2Z+Q4imOfHQtGcTIXMUVKsLcAdhHKXqcN6QymKcFIDFm9uYtyvJwtIHcudyY68UHJ2Sm60KkYYnZoMmUDM7CH+H8M1rF2Y5PLAZJqefoI6uHFWSszslSdII3u8McPl5UAUtxE5eQ6h5YdxUmHmX5WZPS2oRoxBYsweUaLkmsM5eUDWC1DeGJKbtBchj1XAh+CoFik4YeZqSCNNGNoNSsm9I5E9RX8PSbesRKHJhYUEniEkpo7CE0vDrCwVEnt2h9hVtQhxAqZOosqgD2v2gZFejBaJgA3jor0HY0joKoxpsympUdKFPVns3pBGGl+WSQX1NQWoPwwiynBLKtSlFr2vwDxaGmFVMlq0rFC+k8A8d94pB7tk2EKk9Kg+moLjn94Cxcyan/AKB0r/SCzHlIo1eKQbJoovWrmOxCku6vaHy4FLa7CnRis2z2asmXMlgLDgu/xVsa2H2hMvDLSWlrCwpNlBTPu1Bw/tG8x8qVMDTku79aSyn/AO7ZVOYWSvBfUFBYUjTy5QWc9N2d92ZrxzZIUqmv5LRmJsqxE7BrSZg6FXAsxHxf9p7j3jXITMWoKlzEGUoPquQ7HkU9ICzIgsFgKBBGpJdjYDsDWMjiMKpB1YTEsQT0A0cM4UmOKX7lON7Hh8MTDMWuUUL1EkXCgAz0Jt6doNweWGV0rKnIBUOL8doW5B47UHRPQETjQKoyjbpOx7RqJGOTp0vrBFQbu5dy+zmDGK+zYLa0J83JWpCOlQGxFe16tCXO5gBZgGSHaC14xpylLKQgfCKklrVjJ574gQglRYk7Vqf47xB2xkKfE8wK0yxxqPvYfKFmGytBLKLe7/aIYNBmzVKWWetnjT4aZhpSUiqlF3KgCx7CLxUoqkFJPYoTIlyilUpR1gu4B+8bVGeonpSSShYAd6AnsfWsIjiMOqWzLQr+oB27H83j1GHls3+ZJFxqSf3FYW35QWl4GayvzOpA07GnV/MTnTD5cwoOlYBItt+NAOCzSYnSrzUkJcALBKWta4+sdj/EKL+SQX+IEFBG5hOJtiSbns1akallAH9O45Iep7Q7XhgpII/UA1Gp6Qs8QyEKAmIYFwDp9PpFmSZgNHlqdwCx/kvGlFPaD4Ow0siZVn78PD3DEC1D2hLIdS6csP5g/CIJ3jvwLiiE9mg80hOoAFhVjAmaS1LUlUsWAJesWCUwYWIZ/wB4YeGEeXqCquGrxxX1EVyNrQhZl6gUa1AajRxS3aLzLOnUCAA8QxCmdg1SwFm2aFWJzLygCL97GEeSkai1ctwVJPsf2iiXil2sRtAOFxupdW6jtb2hlJluFOA+x3aJ82FxoJlK5fmkSlzEqCj9f2aK5U7SKnaKJk9qAu9+5h7ATkYzSrmt4jNmOT3gRKCVNZohMmsTzBsASMSY6AVYkx0azH0PDS0oBUKmhJf7mzbQnznPklmYKcVL7C55D0hlnGGJk9FCRsLdmtCPL/Dq1zCucQAK6XckitT7CKzvlSJo0OCxJKXNSb0METkJUkPERJ6WBD7D+TA4xSBLUVA0Bqx425jo5/k1Hi0JIL2EDKJBBBbdxwdjzBsjL1TpJWgjSa+zbQEsECtNIL9+0UuL0wF+OxaXSZjinxy6EMCA7bVEZnMvCMuYSuTPbUXbcs+l+7l2aGBnlbkW2pA6JZT7vUcNHNk9Ku46HjNoDxWXpohaNRAam9PiqIXYzErklOhMxI1Cqh7MAS5rSrChhwJaterUSkbudxeB8TIWo/ESA9HJcvVvbaORelkntlPdsW4jD4qah1IUl7EIFRwC5rUU7whPhRBJK1qBNXJr71jWycbPfSmaoAJ2Jpdr29IX4szFrBJLsA7mn9iWjS9M7uIVk8GVTkCdbInatu4UxLfSCJWRTg+lYcG9EqFKgh/x4vnYRSVj/qAnUpagCXuAQxoWp7xKXLnFtKlqqxJIsG9S9vQvwY5pRmno6ElV2KpWslSVFRa961g2XLAJBS4bmnr94pWklaSl9QB1CtD6szdosSgkAsxIII99ovifLtEpri+y2XKcsB2ufpAmKnJQtlJpubGHGCwdC+7MeKwVjJJsEIUGuRX2Ih5wJ8mJF6SnUGPBH0BEXYdCl1O42pDpXh9KEDTw59e0D4CdpSroJGquxIaun0MRUFBjuVoow+FJDBwxvaNHJyxKJYKt7fX9xFeW4ZMw/CUcOanikHeQlK2W5GkhjYVpXnv3iyvjomQE1BUxGksHTWh/2aL5CXDJLULn0ihEh0liKm1mYU9Y7CIIClG2mNdLZghZ0Jd3JrCVGGVMQsLcVLVFeNnEMcMR1JVdVg/zgLMsCaLQSGUHF/kIlJhQtl5HNlstWpSE1DAw0y7EBY1DvSCcLiFJwytyCQCHr+NCrLEKSu1FVJ7+kTUq2FjKcWl6ikHYDd3gVUsoIVvShFi9otzKaqVKU9D8Q/aBsNmqZydRvT7D5vD82Bly5jKCVJIJDv8A3gLEqUlSQpJqfigmXNCqmClLSQELqf0k09+1IzbRhSp+I6Kl4mpdhU0JjofkA+oKxGlxywA4HP8AeBZuINWDqAYA7u9z6194qnYnQvQagHf6V947RVSzxRvy8emiAfISAE0ctf8AZooxwMxOkux3BPuI6TPVpvb8p+cRVOmhRcEi39zSBKNjIaYB/K0EAadhTp2+kJsbNd0BNOee0HHUmqTZJKqP6V2hYjEBQJ/+Rfk/tGSMVSQOoEsQ1vqBA05ZPTsX9nsCfSGGHw2oEsRpDn5flYWM5FQ9yRWvEbn4MGypIEq34/EBzEsacF+dX8weFlILX4PrFUqSNDh9T2bbeGsAFIkhK01+K71LPvHs1AJ0tVOr87Wi9csu7VDA+5esUBZ6qM4/f7wNGFmMwWpBUHdyUmzc+sDYFHkpoD3Br6fVz7w/KQwI+Fqj0hfNLliHpq+X4YVwi3dDKTqhJKkdRAer09yxH0jxGBVe4J0uxvx6w1xUgUUn9H23Pp27xy5NXJYvYWJO4ifGtDXewfBJABcPcHtDBGDFD+nvtFaMKwIpVn/O8HYtZKEoa1CfeF6MRng6WFQ9fzaKkymWX2pBEyYxKQbgD15MUTyEmjudjZuXhXsxZPyFagVoUAODT3H0i/F1Slw7hj6gRSMUrRenH7xXLxBZ2fevpEeNOwkZeI0/JjF8vFgpHSHFH3u9DAUhaCTrLJY+0VqWhZAUsgoNNL71AvU0ic50YtzXaYhNgAVOxuOpvcRfg56VpSKVDc7cwxVJT5dwRuHN+PV7QgWkSgQgNQm7nvT9451K7aGD8ZjylOnQwYHUKhywq3HO8AoxAK76jT6b/WPE5uDLSySCz6nf5h6wKFEHU2k3LNuNm27GNF2MwfxHjFaSTUamO6XIcJ7WekRyoAfCAlg1Aa8qc3DEQDjMt16il1E1bi4IL7xPBqWiWbBxuKhqEdrQJS3Zoxt0OZtBqG+0d/mNQ6thSEyceoWWQe38RRNzGaC+p62IBpFVIp7TG62JqkE8sDHsVSceFJCmZwKB46D7iJUbUq1HUp3JEE+ZbdjAKVsQDW31i5U3SKPWwPb8Mewcwxw8xBSQ7k3Hpt84CkyyFszk7n+PnFMiaxoKV+2/8QcuStQSpAram17niA3WzB8mQpaFAEAuxq3F+zN84WiToUpJa7OC4JPtzBcvEJSep171q5s5MDpm9ZagAdjbv6g8RN32EmnGDR0l9rOKnaop8xFMlCFywlKSmcFpfpoRzU/X+8D4hYSomnUaBIYB+1Wrtw3eLkYrS6gWa5H3iFK+QbB5eEUlS3LuaguG/gx6jHywrTqGwILoKuWeu9xBODlhQLHVUkl3qdydzHszJwtQUuXq0g7AlhV9JL12hnMwNmvlqQ8n/TIIUHoSgOSoubEn6C0CiSCUEkdTVtvf1aPczykLXNUVgLSkMhQHULgKLm5s3aISEu6dyHIAqHt6cdoWEvHQSJmaZhSKgFiAx2dw/wAQqI8nYcCXrpp1B+d3D7VNoMxcwkBKRb5pc1c7vb2HNE2YZugapatSVBunTelCP5tDqddsNFy5QGsbFyn3irRRKeCTTsNj+8WyFgpGxVz678bxypmiYD8QHFwzP94e7ARlhyVWSGZyLd+Y7SxBJuD96PHr/pfpJf22fvHoDn3p6iEYSSlAVIdgx94rnsoBgWqz3biOVO1MG0kO/esRFK8fjxN/kxPDqBAF9v5iqahqVFwL/wC0ehRHU1y78tF03FEAl6VHsaGvESboIt8otQPekIMPPACkKT1E/FSl3DX3aNHilzZYYIAcUKtqj5b3hXidaGK0hQdPw0bqDD/uG5jknJPoYNw2ZzNPloDJSoCos1wzvYwxSSpCrcWG/EVSZrhdAkKr6uKORR6DfaKsPNZw9TTsTBhHRgTQpKNIAo44YGot3FXiKFsNHYO4q4FfZ9orxuYKlTACkkKYBQ5rRomufoWS3NO33d4aMUujWe3SEvTUNQG9bE3/AN4Gx8pKAQVFneoqOIIlnURU99vQOIlPlpBKyzC4P56/wYVqgpmZRiZhdIJKB1M1AWbUdxSPEzdVN+I0agkA6CkpIBUwFaGvptGZx0kIUQDevpCx2VUtlkucwZ2/3jyFrq5jopxD/B9dl39h+8GTrCPI6PYZwlWJFPc/aGqlNIS1OlP/AKqjo6EfQPINgx1L9RAWXqJCnr1H/wBTHR0F9hF+drIQliRVP1NYLzhADAAAaRQU/p/k/OOjo4Mgw68PpH+TJauv94IlK/1Vf/H9xHsdHVj+oPJlcyLonE1LmpvRSAK+kM8Z0rQU0PlmopxHR0D/ADQwRjDVPeXJfu6VEv6loxOGL4pRNSAmp/8AOOjok+0F9DTCKr7j7RD/APJM9vsI6Oi/gQlN+JPr/EV4VRY14+8dHQgSxA+L0jxNz6J+4jo6JsKOxijT2glaB5QoK6n79Sbx7HRzS+owVmaR5Q/8fvCrMUjUun6VfYR0dE2MgaT/ANNB3rEcv/6nuqPI6KR+opT4gH/3Ev8A8v8A1MBLL/npHsdGh2zMsSGCW/KmKs7+FQ2pHR0GXRkSyVNP/wBf7mM/m/6Y6OicPqMuxdHsdHQS5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" name="Paveikslėlis 6" descr="https://encrypted-tbn2.gstatic.com/images?q=tbn:ANd9GcSY9DrLTEdqdnJwSFZWo2TqLlln4y1WTihg4lEyafjZzxEfI7Vk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862808" cy="244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7" descr="https://encrypted-tbn2.gstatic.com/images?q=tbn:ANd9GcRsXNinoNeV9Kc20_VMSRL7N4m2gQQLgxM8VYGxx29p6t3FYA5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808312" cy="244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722314"/>
          </a:xfrm>
        </p:spPr>
        <p:txBody>
          <a:bodyPr>
            <a:noAutofit/>
          </a:bodyPr>
          <a:lstStyle/>
          <a:p>
            <a:r>
              <a:rPr lang="lt-LT" sz="4800" b="1" dirty="0" smtClean="0">
                <a:solidFill>
                  <a:srgbClr val="7030A0"/>
                </a:solidFill>
              </a:rPr>
              <a:t>Kaip apsaugo kūno temperatūrą šiltakraujai gyvūnai? </a:t>
            </a:r>
            <a:endParaRPr lang="lt-LT" sz="4800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3429000"/>
            <a:ext cx="8229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b="1" dirty="0" smtClean="0"/>
              <a:t>Dauguma žinduolių turi </a:t>
            </a:r>
            <a:r>
              <a:rPr lang="lt-LT" sz="4400" b="1" dirty="0" smtClean="0">
                <a:solidFill>
                  <a:srgbClr val="FF0000"/>
                </a:solidFill>
              </a:rPr>
              <a:t>kailį </a:t>
            </a:r>
            <a:r>
              <a:rPr lang="lt-LT" sz="4400" b="1" dirty="0" smtClean="0"/>
              <a:t>arba </a:t>
            </a:r>
            <a:r>
              <a:rPr lang="lt-LT" sz="4400" b="1" dirty="0" smtClean="0">
                <a:solidFill>
                  <a:srgbClr val="FF0000"/>
                </a:solidFill>
              </a:rPr>
              <a:t>storą poodinį riebalų sluoksnį</a:t>
            </a:r>
            <a:r>
              <a:rPr lang="lt-LT" sz="4400" b="1" dirty="0" smtClean="0"/>
              <a:t>;</a:t>
            </a:r>
          </a:p>
          <a:p>
            <a:pPr marL="0" indent="0">
              <a:buNone/>
            </a:pPr>
            <a:r>
              <a:rPr lang="lt-LT" sz="4400" b="1" dirty="0" smtClean="0"/>
              <a:t>Paukščiai – </a:t>
            </a:r>
            <a:r>
              <a:rPr lang="lt-LT" sz="4400" b="1" dirty="0" smtClean="0">
                <a:solidFill>
                  <a:srgbClr val="FF0000"/>
                </a:solidFill>
              </a:rPr>
              <a:t>plunksnas.</a:t>
            </a:r>
            <a:endParaRPr lang="lt-LT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143000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rgbClr val="7030A0"/>
                </a:solidFill>
              </a:rPr>
              <a:t>Kaip prisitaikiusi kūno sandara prie gyvenimo sąlygų?</a:t>
            </a:r>
            <a:endParaRPr lang="lt-LT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3501008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b="1" dirty="0" smtClean="0">
                <a:solidFill>
                  <a:srgbClr val="7030A0"/>
                </a:solidFill>
              </a:rPr>
              <a:t>Galūnės, kojos </a:t>
            </a:r>
            <a:r>
              <a:rPr lang="lt-LT" sz="4400" b="1" dirty="0" smtClean="0"/>
              <a:t>– kam jos skirtos? Rausti, čiupti, kapstyti, greitai bėgti, įsikibti ir pan.</a:t>
            </a:r>
          </a:p>
        </p:txBody>
      </p:sp>
    </p:spTree>
    <p:extLst>
      <p:ext uri="{BB962C8B-B14F-4D97-AF65-F5344CB8AC3E}">
        <p14:creationId xmlns:p14="http://schemas.microsoft.com/office/powerpoint/2010/main" val="268463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4800" b="1" dirty="0">
                <a:solidFill>
                  <a:srgbClr val="7030A0"/>
                </a:solidFill>
              </a:rPr>
              <a:t>Dantys, iltys, žandikaulis - </a:t>
            </a:r>
            <a:r>
              <a:rPr lang="lt-LT" sz="4800" b="1" dirty="0"/>
              <a:t>griebti grobį, įsikibti ir nepaleisti, suplėšyti, kramtyti, atkąsti, atplėšti žievę</a:t>
            </a:r>
          </a:p>
          <a:p>
            <a:pPr marL="0" indent="0">
              <a:buNone/>
            </a:pPr>
            <a:r>
              <a:rPr lang="lt-LT" sz="4800" b="1" dirty="0">
                <a:solidFill>
                  <a:srgbClr val="7030A0"/>
                </a:solidFill>
              </a:rPr>
              <a:t>Akys </a:t>
            </a:r>
            <a:r>
              <a:rPr lang="lt-LT" sz="4800" b="1" dirty="0"/>
              <a:t>– plačiai į šonus </a:t>
            </a:r>
            <a:r>
              <a:rPr lang="lt-LT" sz="4800" b="1" dirty="0" smtClean="0"/>
              <a:t>ar į </a:t>
            </a:r>
            <a:r>
              <a:rPr lang="lt-LT" sz="4800" b="1" dirty="0"/>
              <a:t>tolį </a:t>
            </a:r>
            <a:r>
              <a:rPr lang="lt-LT" sz="4800" b="1" dirty="0" smtClean="0"/>
              <a:t>gerai matančios</a:t>
            </a:r>
            <a:r>
              <a:rPr lang="lt-LT" sz="4800" b="1" dirty="0" smtClean="0"/>
              <a:t>.</a:t>
            </a:r>
            <a:endParaRPr lang="lt-LT" sz="4800" b="1" dirty="0"/>
          </a:p>
          <a:p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229327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lt-LT" sz="4000" b="1" dirty="0" smtClean="0">
                <a:solidFill>
                  <a:srgbClr val="7030A0"/>
                </a:solidFill>
              </a:rPr>
              <a:t>Kailis</a:t>
            </a:r>
            <a:r>
              <a:rPr lang="lt-LT" sz="4000" b="1" dirty="0" smtClean="0"/>
              <a:t> – trumpas, ilgas, tankus, </a:t>
            </a:r>
          </a:p>
          <a:p>
            <a:pPr marL="0" indent="0">
              <a:buNone/>
            </a:pPr>
            <a:r>
              <a:rPr lang="lt-LT" sz="4000" b="1" dirty="0" smtClean="0"/>
              <a:t>retas. Kailio spalva – maskuojanti, keičianti spalvą pagal metų laikus.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6838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rgbClr val="7030A0"/>
                </a:solidFill>
              </a:rPr>
              <a:t>O čia?</a:t>
            </a:r>
            <a:endParaRPr lang="lt-LT" sz="4800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484984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hlinkClick r:id="rId2"/>
              </a:rPr>
              <a:t>http://www.jigsawplanet.com/?rc=play&amp;pid=245110205c86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87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rgbClr val="7030A0"/>
                </a:solidFill>
              </a:rPr>
              <a:t>Atspėk, kas čia?</a:t>
            </a:r>
            <a:endParaRPr lang="lt-LT" sz="4800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328498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hlinkClick r:id="rId2"/>
              </a:rPr>
              <a:t>http://www.jigsawplanet.com/?rc=play&amp;pid=040545837c7c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87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7030A0"/>
                </a:solidFill>
              </a:rPr>
              <a:t>O kas čia?</a:t>
            </a:r>
            <a:endParaRPr lang="lt-LT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2692896"/>
          </a:xfrm>
        </p:spPr>
        <p:txBody>
          <a:bodyPr/>
          <a:lstStyle/>
          <a:p>
            <a:r>
              <a:rPr lang="lt-LT" dirty="0" smtClean="0">
                <a:hlinkClick r:id="rId2"/>
              </a:rPr>
              <a:t>http://www.jigsawplanet.com/?rc=play&amp;pid=3c745c2f0c54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265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7030A0"/>
                </a:solidFill>
              </a:rPr>
              <a:t>Pamokos tema: </a:t>
            </a:r>
            <a:r>
              <a:rPr lang="lt-LT" b="1" dirty="0" smtClean="0">
                <a:solidFill>
                  <a:srgbClr val="FF0000"/>
                </a:solidFill>
              </a:rPr>
              <a:t>gyvūnų prisitaikymas prie aplinkos sąlygų.</a:t>
            </a:r>
            <a:endParaRPr lang="lt-LT" b="1" dirty="0">
              <a:solidFill>
                <a:srgbClr val="FF0000"/>
              </a:solidFill>
            </a:endParaRPr>
          </a:p>
        </p:txBody>
      </p:sp>
      <p:pic>
        <p:nvPicPr>
          <p:cNvPr id="4" name="Turinio vietos rezervavimo ženklas 3" descr="fallow-deer-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16024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fox-1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37626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brown-hare-49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405038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1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7030A0"/>
                </a:solidFill>
              </a:rPr>
              <a:t>Pamokos tikslas:</a:t>
            </a:r>
            <a:endParaRPr lang="lt-LT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Išsamiau susipažinti su vilko, lapės, kiškio, voverės kūno ypatybėmis ir gyvenimo būdu.</a:t>
            </a:r>
          </a:p>
          <a:p>
            <a:pPr marL="0" indent="0" algn="ctr">
              <a:buNone/>
            </a:pPr>
            <a:r>
              <a:rPr lang="lt-LT" sz="4400" b="1" dirty="0" smtClean="0">
                <a:solidFill>
                  <a:srgbClr val="7030A0"/>
                </a:solidFill>
              </a:rPr>
              <a:t>Uždavinys:</a:t>
            </a:r>
          </a:p>
          <a:p>
            <a:pPr marL="0" indent="0">
              <a:buNone/>
            </a:pPr>
            <a:r>
              <a:rPr lang="lt-LT" b="1" dirty="0" smtClean="0"/>
              <a:t>Dirbdami grupėse , naudodamiesi internetu, enciklopedijomis, vadovėliais, žinynais ir kt., parengsite plakatą, jį pristatysite.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6591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7030A0"/>
                </a:solidFill>
              </a:rPr>
              <a:t>Darbo grupėje taisyklės</a:t>
            </a:r>
            <a:endParaRPr lang="lt-LT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277072"/>
          </a:xfrm>
        </p:spPr>
        <p:txBody>
          <a:bodyPr>
            <a:normAutofit/>
          </a:bodyPr>
          <a:lstStyle/>
          <a:p>
            <a:r>
              <a:rPr lang="lt-LT" sz="4000" b="1" dirty="0" smtClean="0"/>
              <a:t>Kalbame po vieną;</a:t>
            </a:r>
          </a:p>
          <a:p>
            <a:r>
              <a:rPr lang="lt-LT" sz="4000" b="1" dirty="0" smtClean="0"/>
              <a:t>Pasiskirstome darbais;</a:t>
            </a:r>
          </a:p>
          <a:p>
            <a:r>
              <a:rPr lang="lt-LT" sz="4000" b="1" dirty="0" smtClean="0"/>
              <a:t>Išklausome draugo nuomonę;</a:t>
            </a:r>
          </a:p>
          <a:p>
            <a:r>
              <a:rPr lang="lt-LT" sz="4000" b="1" dirty="0" smtClean="0"/>
              <a:t>Kiekvienas gali išsakyti savo nuomonę;</a:t>
            </a:r>
          </a:p>
          <a:p>
            <a:r>
              <a:rPr lang="lt-LT" sz="4000" b="1" dirty="0" smtClean="0"/>
              <a:t>Prie kompiuterio einame po vieną.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19108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rgbClr val="7030A0"/>
                </a:solidFill>
              </a:rPr>
              <a:t>Vertinimas:</a:t>
            </a:r>
            <a:endParaRPr lang="lt-LT" sz="4800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061048"/>
          </a:xfrm>
        </p:spPr>
        <p:txBody>
          <a:bodyPr>
            <a:normAutofit/>
          </a:bodyPr>
          <a:lstStyle/>
          <a:p>
            <a:r>
              <a:rPr lang="lt-LT" b="1" dirty="0" smtClean="0"/>
              <a:t>Už darnų darbą grupėje;</a:t>
            </a:r>
          </a:p>
          <a:p>
            <a:r>
              <a:rPr lang="lt-LT" b="1" dirty="0"/>
              <a:t> </a:t>
            </a:r>
            <a:r>
              <a:rPr lang="lt-LT" b="1" dirty="0" smtClean="0"/>
              <a:t>Už estetiškai padarytą plakatą;</a:t>
            </a:r>
          </a:p>
          <a:p>
            <a:r>
              <a:rPr lang="lt-LT" b="1" dirty="0"/>
              <a:t> </a:t>
            </a:r>
            <a:r>
              <a:rPr lang="lt-LT" b="1" dirty="0" smtClean="0"/>
              <a:t>Už teisingai aprašytą gyvūno išvaizdą;</a:t>
            </a:r>
          </a:p>
          <a:p>
            <a:r>
              <a:rPr lang="lt-LT" b="1" dirty="0"/>
              <a:t> </a:t>
            </a:r>
            <a:r>
              <a:rPr lang="lt-LT" b="1" dirty="0" smtClean="0"/>
              <a:t>Už nurodymą, kaip gyvūnas prisitaikęs gyventi (pagal išvaizdą, kūno sandarą);</a:t>
            </a:r>
          </a:p>
          <a:p>
            <a:r>
              <a:rPr lang="lt-LT" b="1" dirty="0"/>
              <a:t> </a:t>
            </a:r>
            <a:r>
              <a:rPr lang="lt-LT" b="1" dirty="0" smtClean="0"/>
              <a:t>Už teisingai nurodytą gyvenamąją vietą;</a:t>
            </a:r>
          </a:p>
          <a:p>
            <a:r>
              <a:rPr lang="lt-LT" b="1" dirty="0"/>
              <a:t> </a:t>
            </a:r>
            <a:r>
              <a:rPr lang="lt-LT" b="1" dirty="0" smtClean="0"/>
              <a:t>Už teisingai aprašytą maitinimąsi;</a:t>
            </a:r>
          </a:p>
          <a:p>
            <a:pPr marL="0" indent="0">
              <a:buNone/>
            </a:pP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67626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Autofit/>
          </a:bodyPr>
          <a:lstStyle/>
          <a:p>
            <a:r>
              <a:rPr lang="lt-LT" sz="4800" b="1" dirty="0" smtClean="0">
                <a:solidFill>
                  <a:srgbClr val="7030A0"/>
                </a:solidFill>
              </a:rPr>
              <a:t>Ar žinai, kaip gyvūnai prisitaiko prie aplinkos sąlygų?</a:t>
            </a:r>
            <a:endParaRPr lang="lt-LT" sz="4800" b="1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3861048"/>
            <a:ext cx="8229600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4400" b="1" dirty="0" smtClean="0"/>
              <a:t>Gyvūnai būna </a:t>
            </a:r>
            <a:r>
              <a:rPr lang="lt-LT" sz="4400" b="1" dirty="0" smtClean="0">
                <a:solidFill>
                  <a:srgbClr val="FF0000"/>
                </a:solidFill>
              </a:rPr>
              <a:t>šiltakraujai</a:t>
            </a:r>
            <a:r>
              <a:rPr lang="lt-LT" sz="4400" b="1" dirty="0" smtClean="0"/>
              <a:t> ir </a:t>
            </a:r>
            <a:r>
              <a:rPr lang="lt-LT" sz="4400" b="1" dirty="0" smtClean="0">
                <a:solidFill>
                  <a:srgbClr val="FF0000"/>
                </a:solidFill>
              </a:rPr>
              <a:t>šaltakraujai.</a:t>
            </a:r>
          </a:p>
        </p:txBody>
      </p:sp>
    </p:spTree>
    <p:extLst>
      <p:ext uri="{BB962C8B-B14F-4D97-AF65-F5344CB8AC3E}">
        <p14:creationId xmlns:p14="http://schemas.microsoft.com/office/powerpoint/2010/main" val="382913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358</Words>
  <Application>Microsoft Office PowerPoint</Application>
  <PresentationFormat>Demonstracija ekrane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Office tema</vt:lpstr>
      <vt:lpstr>Atspėkite, kas čia?</vt:lpstr>
      <vt:lpstr>O čia?</vt:lpstr>
      <vt:lpstr>Atspėk, kas čia?</vt:lpstr>
      <vt:lpstr>O kas čia?</vt:lpstr>
      <vt:lpstr>Pamokos tema: gyvūnų prisitaikymas prie aplinkos sąlygų.</vt:lpstr>
      <vt:lpstr>Pamokos tikslas:</vt:lpstr>
      <vt:lpstr>Darbo grupėje taisyklės</vt:lpstr>
      <vt:lpstr>Vertinimas:</vt:lpstr>
      <vt:lpstr>Ar žinai, kaip gyvūnai prisitaiko prie aplinkos sąlygų?</vt:lpstr>
      <vt:lpstr>PowerPoint pristatymas</vt:lpstr>
      <vt:lpstr>PowerPoint pristatymas</vt:lpstr>
      <vt:lpstr>Šaltakraujai</vt:lpstr>
      <vt:lpstr>PowerPoint pristatymas</vt:lpstr>
      <vt:lpstr>Kaip apsaugo kūno temperatūrą šiltakraujai gyvūnai? </vt:lpstr>
      <vt:lpstr>Kaip prisitaikiusi kūno sandara prie gyvenimo sąlygų?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edukation</dc:creator>
  <cp:lastModifiedBy>edukation</cp:lastModifiedBy>
  <cp:revision>21</cp:revision>
  <dcterms:created xsi:type="dcterms:W3CDTF">2013-11-24T19:58:31Z</dcterms:created>
  <dcterms:modified xsi:type="dcterms:W3CDTF">2013-11-27T14:57:22Z</dcterms:modified>
</cp:coreProperties>
</file>